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  <p:sldMasterId id="2147483648" r:id="rId2"/>
  </p:sldMasterIdLst>
  <p:sldIdLst>
    <p:sldId id="258" r:id="rId3"/>
    <p:sldId id="256" r:id="rId4"/>
    <p:sldId id="257" r:id="rId5"/>
  </p:sldIdLst>
  <p:sldSz cx="7734300" cy="6121400"/>
  <p:notesSz cx="7734300" cy="612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7CD198-3F41-BE1E-8C6E-C0EB270C4F84}" v="2" dt="2021-11-17T23:52:11.547"/>
    <p1510:client id="{8E0265D7-7849-86E7-BACE-903136E89C4A}" v="32" dt="2021-11-17T20:44:31.62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eno, Santiago" userId="S::smoreno@oas.org::5a437493-1a3b-403a-abac-36f9f857d9bf" providerId="AD" clId="Web-{6C7CD198-3F41-BE1E-8C6E-C0EB270C4F84}"/>
    <pc:docChg chg="modSld">
      <pc:chgData name="Moreno, Santiago" userId="S::smoreno@oas.org::5a437493-1a3b-403a-abac-36f9f857d9bf" providerId="AD" clId="Web-{6C7CD198-3F41-BE1E-8C6E-C0EB270C4F84}" dt="2021-11-17T23:52:11.547" v="1" actId="20577"/>
      <pc:docMkLst>
        <pc:docMk/>
      </pc:docMkLst>
      <pc:sldChg chg="modSp">
        <pc:chgData name="Moreno, Santiago" userId="S::smoreno@oas.org::5a437493-1a3b-403a-abac-36f9f857d9bf" providerId="AD" clId="Web-{6C7CD198-3F41-BE1E-8C6E-C0EB270C4F84}" dt="2021-11-17T23:52:11.547" v="1" actId="20577"/>
        <pc:sldMkLst>
          <pc:docMk/>
          <pc:sldMk cId="3525791852" sldId="258"/>
        </pc:sldMkLst>
        <pc:spChg chg="mod">
          <ac:chgData name="Moreno, Santiago" userId="S::smoreno@oas.org::5a437493-1a3b-403a-abac-36f9f857d9bf" providerId="AD" clId="Web-{6C7CD198-3F41-BE1E-8C6E-C0EB270C4F84}" dt="2021-11-17T23:52:11.547" v="1" actId="20577"/>
          <ac:spMkLst>
            <pc:docMk/>
            <pc:sldMk cId="3525791852" sldId="258"/>
            <ac:spMk id="11" creationId="{00000000-0000-0000-0000-000000000000}"/>
          </ac:spMkLst>
        </pc:spChg>
      </pc:sldChg>
    </pc:docChg>
  </pc:docChgLst>
  <pc:docChgLst>
    <pc:chgData name="Miles, Daniel" userId="S::dmiles@oas.org::e088f868-fdd3-466a-af27-322d1b5bdad5" providerId="AD" clId="Web-{8E0265D7-7849-86E7-BACE-903136E89C4A}"/>
    <pc:docChg chg="addSld delSld modSld sldOrd addMainMaster modMainMaster">
      <pc:chgData name="Miles, Daniel" userId="S::dmiles@oas.org::e088f868-fdd3-466a-af27-322d1b5bdad5" providerId="AD" clId="Web-{8E0265D7-7849-86E7-BACE-903136E89C4A}" dt="2021-11-17T20:44:27.172" v="27" actId="20577"/>
      <pc:docMkLst>
        <pc:docMk/>
      </pc:docMkLst>
      <pc:sldChg chg="modSp add ord">
        <pc:chgData name="Miles, Daniel" userId="S::dmiles@oas.org::e088f868-fdd3-466a-af27-322d1b5bdad5" providerId="AD" clId="Web-{8E0265D7-7849-86E7-BACE-903136E89C4A}" dt="2021-11-17T20:44:27.172" v="27" actId="20577"/>
        <pc:sldMkLst>
          <pc:docMk/>
          <pc:sldMk cId="3525791852" sldId="258"/>
        </pc:sldMkLst>
        <pc:spChg chg="mod">
          <ac:chgData name="Miles, Daniel" userId="S::dmiles@oas.org::e088f868-fdd3-466a-af27-322d1b5bdad5" providerId="AD" clId="Web-{8E0265D7-7849-86E7-BACE-903136E89C4A}" dt="2021-11-17T20:44:27.172" v="27" actId="20577"/>
          <ac:spMkLst>
            <pc:docMk/>
            <pc:sldMk cId="3525791852" sldId="258"/>
            <ac:spMk id="9" creationId="{00000000-0000-0000-0000-000000000000}"/>
          </ac:spMkLst>
        </pc:spChg>
        <pc:spChg chg="mod">
          <ac:chgData name="Miles, Daniel" userId="S::dmiles@oas.org::e088f868-fdd3-466a-af27-322d1b5bdad5" providerId="AD" clId="Web-{8E0265D7-7849-86E7-BACE-903136E89C4A}" dt="2021-11-17T20:44:19.485" v="26" actId="14100"/>
          <ac:spMkLst>
            <pc:docMk/>
            <pc:sldMk cId="3525791852" sldId="258"/>
            <ac:spMk id="11" creationId="{00000000-0000-0000-0000-000000000000}"/>
          </ac:spMkLst>
        </pc:spChg>
      </pc:sldChg>
      <pc:sldChg chg="add del">
        <pc:chgData name="Miles, Daniel" userId="S::dmiles@oas.org::e088f868-fdd3-466a-af27-322d1b5bdad5" providerId="AD" clId="Web-{8E0265D7-7849-86E7-BACE-903136E89C4A}" dt="2021-11-17T20:43:05.390" v="5"/>
        <pc:sldMkLst>
          <pc:docMk/>
          <pc:sldMk cId="3622949767" sldId="259"/>
        </pc:sldMkLst>
      </pc:sldChg>
      <pc:sldMasterChg chg="add addSldLayout">
        <pc:chgData name="Miles, Daniel" userId="S::dmiles@oas.org::e088f868-fdd3-466a-af27-322d1b5bdad5" providerId="AD" clId="Web-{8E0265D7-7849-86E7-BACE-903136E89C4A}" dt="2021-11-17T20:40:55.968" v="0"/>
        <pc:sldMasterMkLst>
          <pc:docMk/>
          <pc:sldMasterMk cId="3336527190" sldId="2147483648"/>
        </pc:sldMasterMkLst>
        <pc:sldLayoutChg chg="add">
          <pc:chgData name="Miles, Daniel" userId="S::dmiles@oas.org::e088f868-fdd3-466a-af27-322d1b5bdad5" providerId="AD" clId="Web-{8E0265D7-7849-86E7-BACE-903136E89C4A}" dt="2021-11-17T20:40:55.968" v="0"/>
          <pc:sldLayoutMkLst>
            <pc:docMk/>
            <pc:sldMasterMk cId="3336527190" sldId="2147483648"/>
            <pc:sldLayoutMk cId="696070744" sldId="2147483649"/>
          </pc:sldLayoutMkLst>
        </pc:sldLayoutChg>
        <pc:sldLayoutChg chg="add">
          <pc:chgData name="Miles, Daniel" userId="S::dmiles@oas.org::e088f868-fdd3-466a-af27-322d1b5bdad5" providerId="AD" clId="Web-{8E0265D7-7849-86E7-BACE-903136E89C4A}" dt="2021-11-17T20:40:55.968" v="0"/>
          <pc:sldLayoutMkLst>
            <pc:docMk/>
            <pc:sldMasterMk cId="3336527190" sldId="2147483648"/>
            <pc:sldLayoutMk cId="1514988236" sldId="2147483650"/>
          </pc:sldLayoutMkLst>
        </pc:sldLayoutChg>
        <pc:sldLayoutChg chg="add">
          <pc:chgData name="Miles, Daniel" userId="S::dmiles@oas.org::e088f868-fdd3-466a-af27-322d1b5bdad5" providerId="AD" clId="Web-{8E0265D7-7849-86E7-BACE-903136E89C4A}" dt="2021-11-17T20:40:55.968" v="0"/>
          <pc:sldLayoutMkLst>
            <pc:docMk/>
            <pc:sldMasterMk cId="3336527190" sldId="2147483648"/>
            <pc:sldLayoutMk cId="2963340356" sldId="2147483651"/>
          </pc:sldLayoutMkLst>
        </pc:sldLayoutChg>
        <pc:sldLayoutChg chg="add">
          <pc:chgData name="Miles, Daniel" userId="S::dmiles@oas.org::e088f868-fdd3-466a-af27-322d1b5bdad5" providerId="AD" clId="Web-{8E0265D7-7849-86E7-BACE-903136E89C4A}" dt="2021-11-17T20:40:55.968" v="0"/>
          <pc:sldLayoutMkLst>
            <pc:docMk/>
            <pc:sldMasterMk cId="3336527190" sldId="2147483648"/>
            <pc:sldLayoutMk cId="3453961914" sldId="2147483652"/>
          </pc:sldLayoutMkLst>
        </pc:sldLayoutChg>
        <pc:sldLayoutChg chg="add">
          <pc:chgData name="Miles, Daniel" userId="S::dmiles@oas.org::e088f868-fdd3-466a-af27-322d1b5bdad5" providerId="AD" clId="Web-{8E0265D7-7849-86E7-BACE-903136E89C4A}" dt="2021-11-17T20:40:55.968" v="0"/>
          <pc:sldLayoutMkLst>
            <pc:docMk/>
            <pc:sldMasterMk cId="3336527190" sldId="2147483648"/>
            <pc:sldLayoutMk cId="4267061250" sldId="2147483653"/>
          </pc:sldLayoutMkLst>
        </pc:sldLayoutChg>
        <pc:sldLayoutChg chg="add">
          <pc:chgData name="Miles, Daniel" userId="S::dmiles@oas.org::e088f868-fdd3-466a-af27-322d1b5bdad5" providerId="AD" clId="Web-{8E0265D7-7849-86E7-BACE-903136E89C4A}" dt="2021-11-17T20:40:55.968" v="0"/>
          <pc:sldLayoutMkLst>
            <pc:docMk/>
            <pc:sldMasterMk cId="3336527190" sldId="2147483648"/>
            <pc:sldLayoutMk cId="3609133647" sldId="2147483654"/>
          </pc:sldLayoutMkLst>
        </pc:sldLayoutChg>
        <pc:sldLayoutChg chg="add">
          <pc:chgData name="Miles, Daniel" userId="S::dmiles@oas.org::e088f868-fdd3-466a-af27-322d1b5bdad5" providerId="AD" clId="Web-{8E0265D7-7849-86E7-BACE-903136E89C4A}" dt="2021-11-17T20:40:55.968" v="0"/>
          <pc:sldLayoutMkLst>
            <pc:docMk/>
            <pc:sldMasterMk cId="3336527190" sldId="2147483648"/>
            <pc:sldLayoutMk cId="2095296007" sldId="2147483655"/>
          </pc:sldLayoutMkLst>
        </pc:sldLayoutChg>
        <pc:sldLayoutChg chg="add">
          <pc:chgData name="Miles, Daniel" userId="S::dmiles@oas.org::e088f868-fdd3-466a-af27-322d1b5bdad5" providerId="AD" clId="Web-{8E0265D7-7849-86E7-BACE-903136E89C4A}" dt="2021-11-17T20:40:55.968" v="0"/>
          <pc:sldLayoutMkLst>
            <pc:docMk/>
            <pc:sldMasterMk cId="3336527190" sldId="2147483648"/>
            <pc:sldLayoutMk cId="2790145178" sldId="2147483656"/>
          </pc:sldLayoutMkLst>
        </pc:sldLayoutChg>
        <pc:sldLayoutChg chg="add">
          <pc:chgData name="Miles, Daniel" userId="S::dmiles@oas.org::e088f868-fdd3-466a-af27-322d1b5bdad5" providerId="AD" clId="Web-{8E0265D7-7849-86E7-BACE-903136E89C4A}" dt="2021-11-17T20:40:55.968" v="0"/>
          <pc:sldLayoutMkLst>
            <pc:docMk/>
            <pc:sldMasterMk cId="3336527190" sldId="2147483648"/>
            <pc:sldLayoutMk cId="2935812829" sldId="2147483657"/>
          </pc:sldLayoutMkLst>
        </pc:sldLayoutChg>
        <pc:sldLayoutChg chg="add">
          <pc:chgData name="Miles, Daniel" userId="S::dmiles@oas.org::e088f868-fdd3-466a-af27-322d1b5bdad5" providerId="AD" clId="Web-{8E0265D7-7849-86E7-BACE-903136E89C4A}" dt="2021-11-17T20:40:55.968" v="0"/>
          <pc:sldLayoutMkLst>
            <pc:docMk/>
            <pc:sldMasterMk cId="3336527190" sldId="2147483648"/>
            <pc:sldLayoutMk cId="2638854107" sldId="2147483658"/>
          </pc:sldLayoutMkLst>
        </pc:sldLayoutChg>
        <pc:sldLayoutChg chg="add">
          <pc:chgData name="Miles, Daniel" userId="S::dmiles@oas.org::e088f868-fdd3-466a-af27-322d1b5bdad5" providerId="AD" clId="Web-{8E0265D7-7849-86E7-BACE-903136E89C4A}" dt="2021-11-17T20:40:55.968" v="0"/>
          <pc:sldLayoutMkLst>
            <pc:docMk/>
            <pc:sldMasterMk cId="3336527190" sldId="2147483648"/>
            <pc:sldLayoutMk cId="2302245500" sldId="2147483659"/>
          </pc:sldLayoutMkLst>
        </pc:sldLayoutChg>
      </pc:sldMasterChg>
      <pc:sldMasterChg chg="replId">
        <pc:chgData name="Miles, Daniel" userId="S::dmiles@oas.org::e088f868-fdd3-466a-af27-322d1b5bdad5" providerId="AD" clId="Web-{8E0265D7-7849-86E7-BACE-903136E89C4A}" dt="2021-11-17T20:40:55.968" v="0"/>
        <pc:sldMasterMkLst>
          <pc:docMk/>
          <pc:sldMasterMk cId="0" sldId="2147483666"/>
        </pc:sldMasterMkLst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0548" y="1897634"/>
            <a:ext cx="6579552" cy="12854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1097" y="3427984"/>
            <a:ext cx="5418455" cy="1530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15" y="1370230"/>
            <a:ext cx="3417326" cy="57104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6700" indent="0">
              <a:buNone/>
              <a:defRPr sz="1700" b="1"/>
            </a:lvl2pPr>
            <a:lvl3pPr marL="773400" indent="0">
              <a:buNone/>
              <a:defRPr sz="1500" b="1"/>
            </a:lvl3pPr>
            <a:lvl4pPr marL="1160099" indent="0">
              <a:buNone/>
              <a:defRPr sz="1400" b="1"/>
            </a:lvl4pPr>
            <a:lvl5pPr marL="1546799" indent="0">
              <a:buNone/>
              <a:defRPr sz="1400" b="1"/>
            </a:lvl5pPr>
            <a:lvl6pPr marL="1933499" indent="0">
              <a:buNone/>
              <a:defRPr sz="1400" b="1"/>
            </a:lvl6pPr>
            <a:lvl7pPr marL="2320199" indent="0">
              <a:buNone/>
              <a:defRPr sz="1400" b="1"/>
            </a:lvl7pPr>
            <a:lvl8pPr marL="2706898" indent="0">
              <a:buNone/>
              <a:defRPr sz="1400" b="1"/>
            </a:lvl8pPr>
            <a:lvl9pPr marL="3093598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" y="1941278"/>
            <a:ext cx="3417326" cy="352689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28917" y="1370230"/>
            <a:ext cx="3418668" cy="57104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6700" indent="0">
              <a:buNone/>
              <a:defRPr sz="1700" b="1"/>
            </a:lvl2pPr>
            <a:lvl3pPr marL="773400" indent="0">
              <a:buNone/>
              <a:defRPr sz="1500" b="1"/>
            </a:lvl3pPr>
            <a:lvl4pPr marL="1160099" indent="0">
              <a:buNone/>
              <a:defRPr sz="1400" b="1"/>
            </a:lvl4pPr>
            <a:lvl5pPr marL="1546799" indent="0">
              <a:buNone/>
              <a:defRPr sz="1400" b="1"/>
            </a:lvl5pPr>
            <a:lvl6pPr marL="1933499" indent="0">
              <a:buNone/>
              <a:defRPr sz="1400" b="1"/>
            </a:lvl6pPr>
            <a:lvl7pPr marL="2320199" indent="0">
              <a:buNone/>
              <a:defRPr sz="1400" b="1"/>
            </a:lvl7pPr>
            <a:lvl8pPr marL="2706898" indent="0">
              <a:buNone/>
              <a:defRPr sz="1400" b="1"/>
            </a:lvl8pPr>
            <a:lvl9pPr marL="3093598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28917" y="1941278"/>
            <a:ext cx="3418668" cy="3526890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6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33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96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16" y="243723"/>
            <a:ext cx="2544531" cy="10372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3896" y="243723"/>
            <a:ext cx="4323689" cy="5224445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6716" y="1280960"/>
            <a:ext cx="2544531" cy="4187208"/>
          </a:xfrm>
        </p:spPr>
        <p:txBody>
          <a:bodyPr/>
          <a:lstStyle>
            <a:lvl1pPr marL="0" indent="0">
              <a:buNone/>
              <a:defRPr sz="1200"/>
            </a:lvl1pPr>
            <a:lvl2pPr marL="386700" indent="0">
              <a:buNone/>
              <a:defRPr sz="1000"/>
            </a:lvl2pPr>
            <a:lvl3pPr marL="773400" indent="0">
              <a:buNone/>
              <a:defRPr sz="800"/>
            </a:lvl3pPr>
            <a:lvl4pPr marL="1160099" indent="0">
              <a:buNone/>
              <a:defRPr sz="800"/>
            </a:lvl4pPr>
            <a:lvl5pPr marL="1546799" indent="0">
              <a:buNone/>
              <a:defRPr sz="800"/>
            </a:lvl5pPr>
            <a:lvl6pPr marL="1933499" indent="0">
              <a:buNone/>
              <a:defRPr sz="800"/>
            </a:lvl6pPr>
            <a:lvl7pPr marL="2320199" indent="0">
              <a:buNone/>
              <a:defRPr sz="800"/>
            </a:lvl7pPr>
            <a:lvl8pPr marL="2706898" indent="0">
              <a:buNone/>
              <a:defRPr sz="800"/>
            </a:lvl8pPr>
            <a:lvl9pPr marL="3093598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45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977" y="4284980"/>
            <a:ext cx="4640580" cy="505866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5977" y="546958"/>
            <a:ext cx="4640580" cy="3672840"/>
          </a:xfrm>
        </p:spPr>
        <p:txBody>
          <a:bodyPr/>
          <a:lstStyle>
            <a:lvl1pPr marL="0" indent="0">
              <a:buNone/>
              <a:defRPr sz="2700"/>
            </a:lvl1pPr>
            <a:lvl2pPr marL="386700" indent="0">
              <a:buNone/>
              <a:defRPr sz="2400"/>
            </a:lvl2pPr>
            <a:lvl3pPr marL="773400" indent="0">
              <a:buNone/>
              <a:defRPr sz="2000"/>
            </a:lvl3pPr>
            <a:lvl4pPr marL="1160099" indent="0">
              <a:buNone/>
              <a:defRPr sz="1700"/>
            </a:lvl4pPr>
            <a:lvl5pPr marL="1546799" indent="0">
              <a:buNone/>
              <a:defRPr sz="1700"/>
            </a:lvl5pPr>
            <a:lvl6pPr marL="1933499" indent="0">
              <a:buNone/>
              <a:defRPr sz="1700"/>
            </a:lvl6pPr>
            <a:lvl7pPr marL="2320199" indent="0">
              <a:buNone/>
              <a:defRPr sz="1700"/>
            </a:lvl7pPr>
            <a:lvl8pPr marL="2706898" indent="0">
              <a:buNone/>
              <a:defRPr sz="1700"/>
            </a:lvl8pPr>
            <a:lvl9pPr marL="3093598" indent="0">
              <a:buNone/>
              <a:defRPr sz="1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5977" y="4790846"/>
            <a:ext cx="4640580" cy="718414"/>
          </a:xfrm>
        </p:spPr>
        <p:txBody>
          <a:bodyPr/>
          <a:lstStyle>
            <a:lvl1pPr marL="0" indent="0">
              <a:buNone/>
              <a:defRPr sz="1200"/>
            </a:lvl1pPr>
            <a:lvl2pPr marL="386700" indent="0">
              <a:buNone/>
              <a:defRPr sz="1000"/>
            </a:lvl2pPr>
            <a:lvl3pPr marL="773400" indent="0">
              <a:buNone/>
              <a:defRPr sz="800"/>
            </a:lvl3pPr>
            <a:lvl4pPr marL="1160099" indent="0">
              <a:buNone/>
              <a:defRPr sz="800"/>
            </a:lvl4pPr>
            <a:lvl5pPr marL="1546799" indent="0">
              <a:buNone/>
              <a:defRPr sz="800"/>
            </a:lvl5pPr>
            <a:lvl6pPr marL="1933499" indent="0">
              <a:buNone/>
              <a:defRPr sz="800"/>
            </a:lvl6pPr>
            <a:lvl7pPr marL="2320199" indent="0">
              <a:buNone/>
              <a:defRPr sz="800"/>
            </a:lvl7pPr>
            <a:lvl8pPr marL="2706898" indent="0">
              <a:buNone/>
              <a:defRPr sz="800"/>
            </a:lvl8pPr>
            <a:lvl9pPr marL="3093598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12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54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07367" y="245140"/>
            <a:ext cx="1740218" cy="52230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15" y="245140"/>
            <a:ext cx="5091748" cy="52230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4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DEC8A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DEC8A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7032" y="1407922"/>
            <a:ext cx="3367182" cy="40401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986434" y="1407922"/>
            <a:ext cx="3367182" cy="40401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40395" cy="612038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DEC8A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70080" y="5852162"/>
            <a:ext cx="3932139" cy="21027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12181" y="5855331"/>
            <a:ext cx="1264631" cy="81703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916168" y="2334768"/>
            <a:ext cx="1724025" cy="216535"/>
          </a:xfrm>
          <a:custGeom>
            <a:avLst/>
            <a:gdLst/>
            <a:ahLst/>
            <a:cxnLst/>
            <a:rect l="l" t="t" r="r" b="b"/>
            <a:pathLst>
              <a:path w="1724025" h="216535">
                <a:moveTo>
                  <a:pt x="1687576" y="0"/>
                </a:moveTo>
                <a:lnTo>
                  <a:pt x="36068" y="0"/>
                </a:lnTo>
                <a:lnTo>
                  <a:pt x="22020" y="2831"/>
                </a:lnTo>
                <a:lnTo>
                  <a:pt x="10556" y="10556"/>
                </a:lnTo>
                <a:lnTo>
                  <a:pt x="2831" y="22020"/>
                </a:lnTo>
                <a:lnTo>
                  <a:pt x="0" y="36067"/>
                </a:lnTo>
                <a:lnTo>
                  <a:pt x="0" y="180339"/>
                </a:lnTo>
                <a:lnTo>
                  <a:pt x="2831" y="194387"/>
                </a:lnTo>
                <a:lnTo>
                  <a:pt x="10556" y="205851"/>
                </a:lnTo>
                <a:lnTo>
                  <a:pt x="22020" y="213576"/>
                </a:lnTo>
                <a:lnTo>
                  <a:pt x="36068" y="216407"/>
                </a:lnTo>
                <a:lnTo>
                  <a:pt x="1687576" y="216407"/>
                </a:lnTo>
                <a:lnTo>
                  <a:pt x="1701623" y="213576"/>
                </a:lnTo>
                <a:lnTo>
                  <a:pt x="1713087" y="205851"/>
                </a:lnTo>
                <a:lnTo>
                  <a:pt x="1720812" y="194387"/>
                </a:lnTo>
                <a:lnTo>
                  <a:pt x="1723643" y="180339"/>
                </a:lnTo>
                <a:lnTo>
                  <a:pt x="1723643" y="36067"/>
                </a:lnTo>
                <a:lnTo>
                  <a:pt x="1720812" y="22020"/>
                </a:lnTo>
                <a:lnTo>
                  <a:pt x="1713087" y="10556"/>
                </a:lnTo>
                <a:lnTo>
                  <a:pt x="1701623" y="2831"/>
                </a:lnTo>
                <a:lnTo>
                  <a:pt x="1687576" y="0"/>
                </a:lnTo>
                <a:close/>
              </a:path>
            </a:pathLst>
          </a:custGeom>
          <a:solidFill>
            <a:srgbClr val="285C4D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77867" y="5135880"/>
            <a:ext cx="205740" cy="143256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31008" y="2391029"/>
            <a:ext cx="3983990" cy="287743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271771" y="5379720"/>
            <a:ext cx="207263" cy="143256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556503" y="5378196"/>
            <a:ext cx="205740" cy="14325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888888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073" y="1901602"/>
            <a:ext cx="6574155" cy="13121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0145" y="3468793"/>
            <a:ext cx="5414010" cy="15643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6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3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0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6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3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0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6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3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7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8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956" y="3933567"/>
            <a:ext cx="6574155" cy="1215778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956" y="2594511"/>
            <a:ext cx="6574155" cy="1339056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67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3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00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467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334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201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068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935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4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15" y="1428327"/>
            <a:ext cx="3415983" cy="40398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1602" y="1428327"/>
            <a:ext cx="3415983" cy="40398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1C18-37C9-6B4B-8B41-4C628F8743F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6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3232" y="2210816"/>
            <a:ext cx="6914184" cy="7791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DEC8A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7032" y="1407922"/>
            <a:ext cx="6966585" cy="40401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31821" y="5692902"/>
            <a:ext cx="2477008" cy="306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7032" y="5692902"/>
            <a:ext cx="1780349" cy="306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06081" y="5744545"/>
            <a:ext cx="149859" cy="183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888888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6715" y="245140"/>
            <a:ext cx="6960870" cy="1020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15" y="1428327"/>
            <a:ext cx="6960870" cy="40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6715" y="5673631"/>
            <a:ext cx="1804670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B1C18-37C9-6B4B-8B41-4C628F8743F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2553" y="5673631"/>
            <a:ext cx="2449195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42915" y="5673631"/>
            <a:ext cx="1804670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BDA5-8957-E84A-AC4A-B32B04CBC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2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6700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0025" indent="-290025" algn="l" defTabSz="38670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387" indent="-241687" algn="l" defTabSz="3867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66749" indent="-193350" algn="l" defTabSz="3867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449" indent="-193350" algn="l" defTabSz="386700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0149" indent="-193350" algn="l" defTabSz="386700" rtl="0" eaLnBrk="1" latinLnBrk="0" hangingPunct="1">
        <a:spcBef>
          <a:spcPct val="20000"/>
        </a:spcBef>
        <a:buFont typeface="Arial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6849" indent="-193350" algn="l" defTabSz="386700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3548" indent="-193350" algn="l" defTabSz="386700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00248" indent="-193350" algn="l" defTabSz="386700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86948" indent="-193350" algn="l" defTabSz="386700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67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6700" algn="l" defTabSz="3867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3400" algn="l" defTabSz="3867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0099" algn="l" defTabSz="3867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799" algn="l" defTabSz="3867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3499" algn="l" defTabSz="3867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0199" algn="l" defTabSz="3867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06898" algn="l" defTabSz="3867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93598" algn="l" defTabSz="3867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jpg"/><Relationship Id="rId4" Type="http://schemas.openxmlformats.org/officeDocument/2006/relationships/image" Target="../media/image15.jp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999BA6-01DD-4685-A29B-7B9AFEACFAC2}" type="slidenum">
              <a:rPr lang="es-CO" altLang="en-US" smtClean="0"/>
              <a:pPr>
                <a:defRPr/>
              </a:pPr>
              <a:t>1</a:t>
            </a:fld>
            <a:endParaRPr lang="es-CO" altLang="en-US"/>
          </a:p>
        </p:txBody>
      </p:sp>
      <p:sp>
        <p:nvSpPr>
          <p:cNvPr id="3" name="Background"/>
          <p:cNvSpPr>
            <a:spLocks noChangeAspect="1"/>
          </p:cNvSpPr>
          <p:nvPr/>
        </p:nvSpPr>
        <p:spPr>
          <a:xfrm>
            <a:off x="0" y="160338"/>
            <a:ext cx="7734300" cy="5800725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95" y="290533"/>
            <a:ext cx="3015840" cy="6668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78357" y="290532"/>
            <a:ext cx="3325749" cy="386715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 algn="r"/>
            <a:r>
              <a:rPr lang="es-ES" sz="1400" b="1">
                <a:solidFill>
                  <a:srgbClr val="000066"/>
                </a:solidFill>
              </a:rPr>
              <a:t>COMISION INTERAMERICANA PARA EL</a:t>
            </a:r>
          </a:p>
          <a:p>
            <a:pPr algn="r"/>
            <a:r>
              <a:rPr lang="es-ES" sz="1400" b="1">
                <a:solidFill>
                  <a:srgbClr val="000066"/>
                </a:solidFill>
              </a:rPr>
              <a:t>CONTROL DEL ABUSO DE DROGAS</a:t>
            </a:r>
            <a:endParaRPr lang="en-US" sz="1400" b="1">
              <a:solidFill>
                <a:srgbClr val="00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8266" y="677247"/>
            <a:ext cx="3015840" cy="386715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 algn="r"/>
            <a:r>
              <a:rPr lang="en-US" sz="2400" b="1">
                <a:solidFill>
                  <a:srgbClr val="000066"/>
                </a:solidFill>
              </a:rPr>
              <a:t>C I C A 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88266" y="1019704"/>
            <a:ext cx="3015840" cy="214842"/>
          </a:xfrm>
          <a:prstGeom prst="rect">
            <a:avLst/>
          </a:prstGeom>
          <a:noFill/>
        </p:spPr>
        <p:txBody>
          <a:bodyPr vert="horz" wrap="none" rtlCol="0" anchor="b">
            <a:noAutofit/>
          </a:bodyPr>
          <a:lstStyle/>
          <a:p>
            <a:pPr algn="r"/>
            <a:r>
              <a:rPr lang="en-US" sz="1000">
                <a:solidFill>
                  <a:srgbClr val="999999"/>
                </a:solidFill>
              </a:rPr>
              <a:t>Secretaría de Seguridad Multidimensional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30194" y="1213062"/>
            <a:ext cx="7473912" cy="0"/>
          </a:xfrm>
          <a:prstGeom prst="line">
            <a:avLst/>
          </a:prstGeom>
          <a:ln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ulo"/>
          <p:cNvSpPr txBox="1"/>
          <p:nvPr/>
        </p:nvSpPr>
        <p:spPr>
          <a:xfrm>
            <a:off x="537104" y="1986491"/>
            <a:ext cx="6660092" cy="2900363"/>
          </a:xfrm>
          <a:prstGeom prst="rect">
            <a:avLst/>
          </a:prstGeom>
          <a:noFill/>
        </p:spPr>
        <p:txBody>
          <a:bodyPr vert="horz" wrap="square" lIns="77343" tIns="38672" rIns="77343" bIns="38672" rtlCol="0" anchor="ctr" anchorCtr="1">
            <a:noAutofit/>
          </a:bodyPr>
          <a:lstStyle/>
          <a:p>
            <a:pPr algn="ctr"/>
            <a:r>
              <a:rPr lang="es-ES" sz="1400" b="1" dirty="0">
                <a:ea typeface="+mn-lt"/>
                <a:cs typeface="+mn-lt"/>
              </a:rPr>
              <a:t>TITULAR CRESENCIO JIMÉNEZ NÚÑEZ</a:t>
            </a:r>
          </a:p>
          <a:p>
            <a:pPr algn="ctr"/>
            <a:r>
              <a:rPr lang="es-ES" sz="1400" b="1" dirty="0">
                <a:solidFill>
                  <a:srgbClr val="000000"/>
                </a:solidFill>
                <a:latin typeface="Calibri"/>
                <a:cs typeface="Arial"/>
              </a:rPr>
              <a:t>SESION PLENARIA 6, PANEL 7</a:t>
            </a:r>
          </a:p>
          <a:p>
            <a:pPr algn="ctr"/>
            <a:r>
              <a:rPr lang="en-US" sz="1400" b="1" dirty="0">
                <a:ea typeface="+mn-lt"/>
                <a:cs typeface="+mn-lt"/>
              </a:rPr>
              <a:t>PROGRAMA DE JUSTICIA TERAPÉUTICA CASO MÉXICO</a:t>
            </a:r>
            <a:endParaRPr lang="es-ES" sz="1400" dirty="0">
              <a:ea typeface="+mn-lt"/>
              <a:cs typeface="+mn-lt"/>
            </a:endParaRPr>
          </a:p>
          <a:p>
            <a:pPr algn="ctr"/>
            <a:endParaRPr lang="es-ES" sz="1400" b="1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194" y="1234546"/>
            <a:ext cx="4511675" cy="644525"/>
          </a:xfrm>
          <a:prstGeom prst="rect">
            <a:avLst/>
          </a:prstGeom>
          <a:noFill/>
        </p:spPr>
        <p:txBody>
          <a:bodyPr vert="horz" wrap="none" lIns="77343" tIns="38672" rIns="77343" bIns="38672" rtlCol="0" anchor="t">
            <a:noAutofit/>
          </a:bodyPr>
          <a:lstStyle/>
          <a:p>
            <a:r>
              <a:rPr lang="es-US" sz="1400" b="1" dirty="0">
                <a:latin typeface="Calibri"/>
                <a:cs typeface="Calibri"/>
              </a:rPr>
              <a:t>SEPTUAGESIMO PERÍODO ORDINARIO DE SESIONES DE LA CICAD</a:t>
            </a:r>
            <a:endParaRPr lang="es-US" sz="1400" dirty="0">
              <a:latin typeface="Calibri"/>
              <a:cs typeface="Calibri"/>
            </a:endParaRPr>
          </a:p>
          <a:p>
            <a:r>
              <a:rPr lang="es-US" sz="1400" b="1" dirty="0">
                <a:latin typeface="Calibri"/>
                <a:cs typeface="Calibri"/>
              </a:rPr>
              <a:t>16-19 de noviembre de 2021 </a:t>
            </a:r>
            <a:endParaRPr lang="es-ES" sz="1400" dirty="0">
              <a:latin typeface="Calibri"/>
              <a:cs typeface="Calibri"/>
            </a:endParaRPr>
          </a:p>
          <a:p>
            <a:r>
              <a:rPr lang="en-US" sz="1400" b="1" dirty="0" err="1">
                <a:latin typeface="Calibri"/>
                <a:cs typeface="Calibri"/>
              </a:rPr>
              <a:t>Sesión</a:t>
            </a:r>
            <a:r>
              <a:rPr lang="en-US" sz="1400" b="1" dirty="0">
                <a:latin typeface="Calibri"/>
                <a:cs typeface="Calibri"/>
              </a:rPr>
              <a:t> virtual</a:t>
            </a:r>
            <a:endParaRPr lang="es-ES" sz="1400" dirty="0">
              <a:latin typeface="Calibri"/>
              <a:cs typeface="Calibri"/>
            </a:endParaRPr>
          </a:p>
          <a:p>
            <a:endParaRPr lang="es-ES" sz="9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8373" y="1234546"/>
            <a:ext cx="1875733" cy="928778"/>
          </a:xfrm>
          <a:prstGeom prst="rect">
            <a:avLst/>
          </a:prstGeom>
          <a:noFill/>
        </p:spPr>
        <p:txBody>
          <a:bodyPr vert="horz" wrap="none" lIns="77343" tIns="38672" rIns="77343" bIns="38672" rtlCol="0" anchor="t">
            <a:noAutofit/>
          </a:bodyPr>
          <a:lstStyle/>
          <a:p>
            <a:pPr algn="r"/>
            <a:r>
              <a:rPr lang="es-CO" sz="1400" b="1" dirty="0">
                <a:latin typeface="Calibri"/>
                <a:cs typeface="Calibri"/>
              </a:rPr>
              <a:t>OEA/</a:t>
            </a:r>
            <a:r>
              <a:rPr lang="es-CO" sz="1400" b="1" dirty="0" err="1">
                <a:latin typeface="Calibri"/>
                <a:cs typeface="Calibri"/>
              </a:rPr>
              <a:t>Ser.L</a:t>
            </a:r>
            <a:r>
              <a:rPr lang="es-CO" sz="1400" b="1" dirty="0">
                <a:latin typeface="Calibri"/>
                <a:cs typeface="Calibri"/>
              </a:rPr>
              <a:t>/ XIV.2.70</a:t>
            </a:r>
            <a:endParaRPr lang="es-ES" sz="1400" dirty="0">
              <a:latin typeface="Calibri"/>
              <a:cs typeface="Calibri"/>
            </a:endParaRPr>
          </a:p>
          <a:p>
            <a:pPr algn="r"/>
            <a:r>
              <a:rPr lang="es-CO" sz="1400" b="1">
                <a:latin typeface="Calibri"/>
                <a:cs typeface="Calibri"/>
              </a:rPr>
              <a:t>CICAD/doc.2646/21</a:t>
            </a:r>
            <a:endParaRPr lang="es-ES" sz="1400" dirty="0">
              <a:latin typeface="Calibri"/>
              <a:cs typeface="Calibri"/>
            </a:endParaRPr>
          </a:p>
          <a:p>
            <a:pPr algn="r"/>
            <a:r>
              <a:rPr lang="es-US" sz="1400" b="1" dirty="0">
                <a:latin typeface="Calibri"/>
                <a:cs typeface="Calibri"/>
              </a:rPr>
              <a:t>18 de noviembre, 2021</a:t>
            </a:r>
            <a:endParaRPr lang="es-ES" sz="1400" dirty="0">
              <a:latin typeface="Calibri"/>
              <a:cs typeface="Calibri"/>
            </a:endParaRPr>
          </a:p>
          <a:p>
            <a:pPr algn="r"/>
            <a:r>
              <a:rPr lang="es-ES" sz="1400" b="1" dirty="0">
                <a:latin typeface="Calibri"/>
                <a:cs typeface="Calibri"/>
              </a:rPr>
              <a:t>                        Textual</a:t>
            </a:r>
            <a:endParaRPr lang="es-ES" sz="1400" dirty="0">
              <a:latin typeface="Calibri"/>
              <a:cs typeface="Calibri"/>
            </a:endParaRPr>
          </a:p>
          <a:p>
            <a:endParaRPr lang="es-ES" sz="9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9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7982" y="2210816"/>
            <a:ext cx="6909434" cy="77914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212340" marR="5080" indent="-2200275">
              <a:lnSpc>
                <a:spcPts val="2810"/>
              </a:lnSpc>
              <a:spcBef>
                <a:spcPts val="455"/>
              </a:spcBef>
            </a:pPr>
            <a:r>
              <a:rPr spc="-60" dirty="0"/>
              <a:t>P</a:t>
            </a:r>
            <a:r>
              <a:rPr spc="-55" dirty="0"/>
              <a:t>R</a:t>
            </a:r>
            <a:r>
              <a:rPr spc="-45" dirty="0"/>
              <a:t>OGRAMA</a:t>
            </a:r>
            <a:r>
              <a:rPr spc="-175" dirty="0"/>
              <a:t> </a:t>
            </a:r>
            <a:r>
              <a:rPr spc="-20" dirty="0"/>
              <a:t>DE</a:t>
            </a:r>
            <a:r>
              <a:rPr spc="-145" dirty="0"/>
              <a:t> </a:t>
            </a:r>
            <a:r>
              <a:rPr spc="-114" dirty="0"/>
              <a:t>JUS</a:t>
            </a:r>
            <a:r>
              <a:rPr spc="-120" dirty="0"/>
              <a:t>T</a:t>
            </a:r>
            <a:r>
              <a:rPr spc="-285" dirty="0"/>
              <a:t>ICIA</a:t>
            </a:r>
            <a:r>
              <a:rPr spc="-155" dirty="0"/>
              <a:t> </a:t>
            </a:r>
            <a:r>
              <a:rPr spc="-175" dirty="0"/>
              <a:t>T</a:t>
            </a:r>
            <a:r>
              <a:rPr spc="-70" dirty="0"/>
              <a:t>ER</a:t>
            </a:r>
            <a:r>
              <a:rPr spc="-20" dirty="0"/>
              <a:t>AP</a:t>
            </a:r>
            <a:r>
              <a:rPr spc="-15" dirty="0"/>
              <a:t>É</a:t>
            </a:r>
            <a:r>
              <a:rPr spc="-135" dirty="0"/>
              <a:t>UTICA  </a:t>
            </a:r>
            <a:r>
              <a:rPr spc="-65" dirty="0"/>
              <a:t>CA</a:t>
            </a:r>
            <a:r>
              <a:rPr spc="-75" dirty="0"/>
              <a:t>S</a:t>
            </a:r>
            <a:r>
              <a:rPr spc="-15" dirty="0"/>
              <a:t>O</a:t>
            </a:r>
            <a:r>
              <a:rPr spc="-165" dirty="0"/>
              <a:t> </a:t>
            </a:r>
            <a:r>
              <a:rPr spc="-135" dirty="0"/>
              <a:t>MÉXI</a:t>
            </a:r>
            <a:r>
              <a:rPr spc="-145" dirty="0"/>
              <a:t>C</a:t>
            </a:r>
            <a:r>
              <a:rPr spc="-15" dirty="0"/>
              <a:t>O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438399" y="3229356"/>
            <a:ext cx="5052060" cy="1815464"/>
            <a:chOff x="2438399" y="3229356"/>
            <a:chExt cx="5052060" cy="1815464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75019" y="3229356"/>
              <a:ext cx="1615440" cy="181508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38399" y="3409218"/>
              <a:ext cx="2717899" cy="34312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85983" y="3832747"/>
              <a:ext cx="1422264" cy="6513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02833" y="4001765"/>
              <a:ext cx="589574" cy="59611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2922777" y="4729988"/>
            <a:ext cx="1818639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20" dirty="0">
                <a:solidFill>
                  <a:srgbClr val="DEC8A1"/>
                </a:solidFill>
                <a:latin typeface="Verdana"/>
                <a:cs typeface="Verdana"/>
              </a:rPr>
              <a:t>U</a:t>
            </a:r>
            <a:r>
              <a:rPr sz="700" b="1" spc="-25" dirty="0">
                <a:solidFill>
                  <a:srgbClr val="DEC8A1"/>
                </a:solidFill>
                <a:latin typeface="Verdana"/>
                <a:cs typeface="Verdana"/>
              </a:rPr>
              <a:t>n</a:t>
            </a:r>
            <a:r>
              <a:rPr sz="700" b="1" spc="-40" dirty="0">
                <a:solidFill>
                  <a:srgbClr val="DEC8A1"/>
                </a:solidFill>
                <a:latin typeface="Verdana"/>
                <a:cs typeface="Verdana"/>
              </a:rPr>
              <a:t>i</a:t>
            </a:r>
            <a:r>
              <a:rPr sz="700" b="1" spc="-25" dirty="0">
                <a:solidFill>
                  <a:srgbClr val="DEC8A1"/>
                </a:solidFill>
                <a:latin typeface="Verdana"/>
                <a:cs typeface="Verdana"/>
              </a:rPr>
              <a:t>dad</a:t>
            </a:r>
            <a:r>
              <a:rPr sz="700" b="1" spc="-75" dirty="0">
                <a:solidFill>
                  <a:srgbClr val="DEC8A1"/>
                </a:solidFill>
                <a:latin typeface="Verdana"/>
                <a:cs typeface="Verdana"/>
              </a:rPr>
              <a:t> </a:t>
            </a:r>
            <a:r>
              <a:rPr sz="700" b="1" spc="-25" dirty="0">
                <a:solidFill>
                  <a:srgbClr val="DEC8A1"/>
                </a:solidFill>
                <a:latin typeface="Verdana"/>
                <a:cs typeface="Verdana"/>
              </a:rPr>
              <a:t>de</a:t>
            </a:r>
            <a:r>
              <a:rPr sz="700" b="1" spc="-50" dirty="0">
                <a:solidFill>
                  <a:srgbClr val="DEC8A1"/>
                </a:solidFill>
                <a:latin typeface="Verdana"/>
                <a:cs typeface="Verdana"/>
              </a:rPr>
              <a:t> </a:t>
            </a:r>
            <a:r>
              <a:rPr sz="700" b="1" spc="-30" dirty="0">
                <a:solidFill>
                  <a:srgbClr val="DEC8A1"/>
                </a:solidFill>
                <a:latin typeface="Verdana"/>
                <a:cs typeface="Verdana"/>
              </a:rPr>
              <a:t>A</a:t>
            </a:r>
            <a:r>
              <a:rPr sz="700" b="1" spc="-15" dirty="0">
                <a:solidFill>
                  <a:srgbClr val="DEC8A1"/>
                </a:solidFill>
                <a:latin typeface="Verdana"/>
                <a:cs typeface="Verdana"/>
              </a:rPr>
              <a:t>p</a:t>
            </a:r>
            <a:r>
              <a:rPr sz="700" b="1" spc="-40" dirty="0">
                <a:solidFill>
                  <a:srgbClr val="DEC8A1"/>
                </a:solidFill>
                <a:latin typeface="Verdana"/>
                <a:cs typeface="Verdana"/>
              </a:rPr>
              <a:t>o</a:t>
            </a:r>
            <a:r>
              <a:rPr sz="700" b="1" spc="-55" dirty="0">
                <a:solidFill>
                  <a:srgbClr val="DEC8A1"/>
                </a:solidFill>
                <a:latin typeface="Verdana"/>
                <a:cs typeface="Verdana"/>
              </a:rPr>
              <a:t>y</a:t>
            </a:r>
            <a:r>
              <a:rPr sz="700" b="1" spc="-35" dirty="0">
                <a:solidFill>
                  <a:srgbClr val="DEC8A1"/>
                </a:solidFill>
                <a:latin typeface="Verdana"/>
                <a:cs typeface="Verdana"/>
              </a:rPr>
              <a:t>o</a:t>
            </a:r>
            <a:r>
              <a:rPr sz="700" b="1" spc="-55" dirty="0">
                <a:solidFill>
                  <a:srgbClr val="DEC8A1"/>
                </a:solidFill>
                <a:latin typeface="Verdana"/>
                <a:cs typeface="Verdana"/>
              </a:rPr>
              <a:t> a</a:t>
            </a:r>
            <a:r>
              <a:rPr sz="700" b="1" spc="-40" dirty="0">
                <a:solidFill>
                  <a:srgbClr val="DEC8A1"/>
                </a:solidFill>
                <a:latin typeface="Verdana"/>
                <a:cs typeface="Verdana"/>
              </a:rPr>
              <a:t>l</a:t>
            </a:r>
            <a:r>
              <a:rPr sz="700" b="1" spc="-50" dirty="0">
                <a:solidFill>
                  <a:srgbClr val="DEC8A1"/>
                </a:solidFill>
                <a:latin typeface="Verdana"/>
                <a:cs typeface="Verdana"/>
              </a:rPr>
              <a:t> </a:t>
            </a:r>
            <a:r>
              <a:rPr sz="700" b="1" spc="-70" dirty="0">
                <a:solidFill>
                  <a:srgbClr val="DEC8A1"/>
                </a:solidFill>
                <a:latin typeface="Verdana"/>
                <a:cs typeface="Verdana"/>
              </a:rPr>
              <a:t>S</a:t>
            </a:r>
            <a:r>
              <a:rPr sz="700" b="1" spc="-40" dirty="0">
                <a:solidFill>
                  <a:srgbClr val="DEC8A1"/>
                </a:solidFill>
                <a:latin typeface="Verdana"/>
                <a:cs typeface="Verdana"/>
              </a:rPr>
              <a:t>i</a:t>
            </a:r>
            <a:r>
              <a:rPr sz="700" b="1" spc="-50" dirty="0">
                <a:solidFill>
                  <a:srgbClr val="DEC8A1"/>
                </a:solidFill>
                <a:latin typeface="Verdana"/>
                <a:cs typeface="Verdana"/>
              </a:rPr>
              <a:t>s</a:t>
            </a:r>
            <a:r>
              <a:rPr sz="700" b="1" spc="-30" dirty="0">
                <a:solidFill>
                  <a:srgbClr val="DEC8A1"/>
                </a:solidFill>
                <a:latin typeface="Verdana"/>
                <a:cs typeface="Verdana"/>
              </a:rPr>
              <a:t>tema</a:t>
            </a:r>
            <a:r>
              <a:rPr sz="700" b="1" spc="-45" dirty="0">
                <a:solidFill>
                  <a:srgbClr val="DEC8A1"/>
                </a:solidFill>
                <a:latin typeface="Verdana"/>
                <a:cs typeface="Verdana"/>
              </a:rPr>
              <a:t> </a:t>
            </a:r>
            <a:r>
              <a:rPr sz="700" b="1" spc="-25" dirty="0">
                <a:solidFill>
                  <a:srgbClr val="DEC8A1"/>
                </a:solidFill>
                <a:latin typeface="Verdana"/>
                <a:cs typeface="Verdana"/>
              </a:rPr>
              <a:t>de</a:t>
            </a:r>
            <a:r>
              <a:rPr sz="700" b="1" spc="-50" dirty="0">
                <a:solidFill>
                  <a:srgbClr val="DEC8A1"/>
                </a:solidFill>
                <a:latin typeface="Verdana"/>
                <a:cs typeface="Verdana"/>
              </a:rPr>
              <a:t> </a:t>
            </a:r>
            <a:r>
              <a:rPr sz="700" b="1" spc="-20" dirty="0">
                <a:solidFill>
                  <a:srgbClr val="DEC8A1"/>
                </a:solidFill>
                <a:latin typeface="Verdana"/>
                <a:cs typeface="Verdana"/>
              </a:rPr>
              <a:t>Ju</a:t>
            </a:r>
            <a:r>
              <a:rPr sz="700" b="1" spc="-50" dirty="0">
                <a:solidFill>
                  <a:srgbClr val="DEC8A1"/>
                </a:solidFill>
                <a:latin typeface="Verdana"/>
                <a:cs typeface="Verdana"/>
              </a:rPr>
              <a:t>s</a:t>
            </a:r>
            <a:r>
              <a:rPr sz="700" b="1" spc="-30" dirty="0">
                <a:solidFill>
                  <a:srgbClr val="DEC8A1"/>
                </a:solidFill>
                <a:latin typeface="Verdana"/>
                <a:cs typeface="Verdana"/>
              </a:rPr>
              <a:t>t</a:t>
            </a:r>
            <a:r>
              <a:rPr sz="700" b="1" spc="-40" dirty="0">
                <a:solidFill>
                  <a:srgbClr val="DEC8A1"/>
                </a:solidFill>
                <a:latin typeface="Verdana"/>
                <a:cs typeface="Verdana"/>
              </a:rPr>
              <a:t>i</a:t>
            </a:r>
            <a:r>
              <a:rPr sz="700" b="1" spc="-10" dirty="0">
                <a:solidFill>
                  <a:srgbClr val="DEC8A1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DEC8A1"/>
                </a:solidFill>
                <a:latin typeface="Verdana"/>
                <a:cs typeface="Verdana"/>
              </a:rPr>
              <a:t>i</a:t>
            </a:r>
            <a:r>
              <a:rPr sz="700" b="1" spc="-50" dirty="0">
                <a:solidFill>
                  <a:srgbClr val="DEC8A1"/>
                </a:solidFill>
                <a:latin typeface="Verdana"/>
                <a:cs typeface="Verdana"/>
              </a:rPr>
              <a:t>a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2</a:t>
            </a:fld>
            <a:endParaRPr spc="3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05071" y="5134457"/>
            <a:ext cx="78549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15" dirty="0">
                <a:solidFill>
                  <a:srgbClr val="3A3838"/>
                </a:solidFill>
                <a:latin typeface="Verdana"/>
                <a:cs typeface="Verdana"/>
              </a:rPr>
              <a:t>En</a:t>
            </a:r>
            <a:r>
              <a:rPr sz="700" b="1" spc="-30" dirty="0">
                <a:solidFill>
                  <a:srgbClr val="3A3838"/>
                </a:solidFill>
                <a:latin typeface="Verdana"/>
                <a:cs typeface="Verdana"/>
              </a:rPr>
              <a:t> </a:t>
            </a:r>
            <a:r>
              <a:rPr sz="700" b="1" spc="-20" dirty="0">
                <a:solidFill>
                  <a:srgbClr val="3A3838"/>
                </a:solidFill>
                <a:latin typeface="Verdana"/>
                <a:cs typeface="Verdana"/>
              </a:rPr>
              <a:t>o</a:t>
            </a:r>
            <a:r>
              <a:rPr sz="700" b="1" spc="-25" dirty="0">
                <a:solidFill>
                  <a:srgbClr val="3A3838"/>
                </a:solidFill>
                <a:latin typeface="Verdana"/>
                <a:cs typeface="Verdana"/>
              </a:rPr>
              <a:t>pe</a:t>
            </a:r>
            <a:r>
              <a:rPr sz="700" b="1" spc="-30" dirty="0">
                <a:solidFill>
                  <a:srgbClr val="3A3838"/>
                </a:solidFill>
                <a:latin typeface="Verdana"/>
                <a:cs typeface="Verdana"/>
              </a:rPr>
              <a:t>ra</a:t>
            </a:r>
            <a:r>
              <a:rPr sz="700" b="1" spc="-35" dirty="0">
                <a:solidFill>
                  <a:srgbClr val="3A3838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3A3838"/>
                </a:solidFill>
                <a:latin typeface="Verdana"/>
                <a:cs typeface="Verdana"/>
              </a:rPr>
              <a:t>i</a:t>
            </a:r>
            <a:r>
              <a:rPr sz="700" b="1" spc="-20" dirty="0">
                <a:solidFill>
                  <a:srgbClr val="3A3838"/>
                </a:solidFill>
                <a:latin typeface="Verdana"/>
                <a:cs typeface="Verdana"/>
              </a:rPr>
              <a:t>ón</a:t>
            </a:r>
            <a:r>
              <a:rPr sz="700" b="1" spc="-5" dirty="0">
                <a:solidFill>
                  <a:srgbClr val="3A3838"/>
                </a:solidFill>
                <a:latin typeface="Verdana"/>
                <a:cs typeface="Verdana"/>
              </a:rPr>
              <a:t> </a:t>
            </a:r>
            <a:r>
              <a:rPr sz="700" b="1" spc="-135" dirty="0">
                <a:solidFill>
                  <a:srgbClr val="3A3838"/>
                </a:solidFill>
                <a:latin typeface="Verdana"/>
                <a:cs typeface="Verdana"/>
              </a:rPr>
              <a:t>(</a:t>
            </a:r>
            <a:r>
              <a:rPr sz="700" b="1" spc="-85" dirty="0">
                <a:solidFill>
                  <a:srgbClr val="3A3838"/>
                </a:solidFill>
                <a:latin typeface="Verdana"/>
                <a:cs typeface="Verdana"/>
              </a:rPr>
              <a:t>5</a:t>
            </a:r>
            <a:r>
              <a:rPr sz="700" b="1" spc="-135" dirty="0">
                <a:solidFill>
                  <a:srgbClr val="3A3838"/>
                </a:solidFill>
                <a:latin typeface="Verdana"/>
                <a:cs typeface="Verdana"/>
              </a:rPr>
              <a:t>)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99228" y="5393232"/>
            <a:ext cx="95440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15" dirty="0">
                <a:solidFill>
                  <a:srgbClr val="3A3838"/>
                </a:solidFill>
                <a:latin typeface="Verdana"/>
                <a:cs typeface="Verdana"/>
              </a:rPr>
              <a:t>En</a:t>
            </a:r>
            <a:r>
              <a:rPr sz="700" b="1" spc="-25" dirty="0">
                <a:solidFill>
                  <a:srgbClr val="3A3838"/>
                </a:solidFill>
                <a:latin typeface="Verdana"/>
                <a:cs typeface="Verdana"/>
              </a:rPr>
              <a:t> </a:t>
            </a:r>
            <a:r>
              <a:rPr sz="700" b="1" spc="-10" dirty="0">
                <a:solidFill>
                  <a:srgbClr val="3A3838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3A3838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3A3838"/>
                </a:solidFill>
                <a:latin typeface="Verdana"/>
                <a:cs typeface="Verdana"/>
              </a:rPr>
              <a:t>pa</a:t>
            </a:r>
            <a:r>
              <a:rPr sz="700" b="1" spc="-10" dirty="0">
                <a:solidFill>
                  <a:srgbClr val="3A3838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3A3838"/>
                </a:solidFill>
                <a:latin typeface="Verdana"/>
                <a:cs typeface="Verdana"/>
              </a:rPr>
              <a:t>i</a:t>
            </a:r>
            <a:r>
              <a:rPr sz="700" b="1" spc="-25" dirty="0">
                <a:solidFill>
                  <a:srgbClr val="3A3838"/>
                </a:solidFill>
                <a:latin typeface="Verdana"/>
                <a:cs typeface="Verdana"/>
              </a:rPr>
              <a:t>t</a:t>
            </a:r>
            <a:r>
              <a:rPr sz="700" b="1" spc="-40" dirty="0">
                <a:solidFill>
                  <a:srgbClr val="3A3838"/>
                </a:solidFill>
                <a:latin typeface="Verdana"/>
                <a:cs typeface="Verdana"/>
              </a:rPr>
              <a:t>a</a:t>
            </a:r>
            <a:r>
              <a:rPr sz="700" b="1" spc="-10" dirty="0">
                <a:solidFill>
                  <a:srgbClr val="3A3838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3A3838"/>
                </a:solidFill>
                <a:latin typeface="Verdana"/>
                <a:cs typeface="Verdana"/>
              </a:rPr>
              <a:t>i</a:t>
            </a:r>
            <a:r>
              <a:rPr sz="700" b="1" spc="-15" dirty="0">
                <a:solidFill>
                  <a:srgbClr val="3A3838"/>
                </a:solidFill>
                <a:latin typeface="Verdana"/>
                <a:cs typeface="Verdana"/>
              </a:rPr>
              <a:t>ó</a:t>
            </a:r>
            <a:r>
              <a:rPr sz="700" b="1" spc="-20" dirty="0">
                <a:solidFill>
                  <a:srgbClr val="3A3838"/>
                </a:solidFill>
                <a:latin typeface="Verdana"/>
                <a:cs typeface="Verdana"/>
              </a:rPr>
              <a:t>n</a:t>
            </a:r>
            <a:r>
              <a:rPr sz="700" b="1" spc="10" dirty="0">
                <a:solidFill>
                  <a:srgbClr val="3A3838"/>
                </a:solidFill>
                <a:latin typeface="Verdana"/>
                <a:cs typeface="Verdana"/>
              </a:rPr>
              <a:t> </a:t>
            </a:r>
            <a:r>
              <a:rPr sz="700" b="1" spc="-135" dirty="0">
                <a:solidFill>
                  <a:srgbClr val="3A3838"/>
                </a:solidFill>
                <a:latin typeface="Verdana"/>
                <a:cs typeface="Verdana"/>
              </a:rPr>
              <a:t>(</a:t>
            </a:r>
            <a:r>
              <a:rPr sz="700" b="1" spc="-225" dirty="0">
                <a:solidFill>
                  <a:srgbClr val="3A3838"/>
                </a:solidFill>
                <a:latin typeface="Verdana"/>
                <a:cs typeface="Verdana"/>
              </a:rPr>
              <a:t>1</a:t>
            </a:r>
            <a:r>
              <a:rPr sz="700" b="1" spc="-35" dirty="0">
                <a:solidFill>
                  <a:srgbClr val="3A3838"/>
                </a:solidFill>
                <a:latin typeface="Verdana"/>
                <a:cs typeface="Verdana"/>
              </a:rPr>
              <a:t>0</a:t>
            </a:r>
            <a:r>
              <a:rPr sz="700" b="1" spc="-135" dirty="0">
                <a:solidFill>
                  <a:srgbClr val="3A3838"/>
                </a:solidFill>
                <a:latin typeface="Verdana"/>
                <a:cs typeface="Verdana"/>
              </a:rPr>
              <a:t>)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3326" y="5140249"/>
            <a:ext cx="138938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15" dirty="0">
                <a:solidFill>
                  <a:srgbClr val="3A3838"/>
                </a:solidFill>
                <a:latin typeface="Verdana"/>
                <a:cs typeface="Verdana"/>
              </a:rPr>
              <a:t>En</a:t>
            </a:r>
            <a:r>
              <a:rPr sz="700" b="1" spc="-25" dirty="0">
                <a:solidFill>
                  <a:srgbClr val="3A3838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3A3838"/>
                </a:solidFill>
                <a:latin typeface="Verdana"/>
                <a:cs typeface="Verdana"/>
              </a:rPr>
              <a:t>revi</a:t>
            </a:r>
            <a:r>
              <a:rPr sz="700" b="1" spc="-50" dirty="0">
                <a:solidFill>
                  <a:srgbClr val="3A3838"/>
                </a:solidFill>
                <a:latin typeface="Verdana"/>
                <a:cs typeface="Verdana"/>
              </a:rPr>
              <a:t>s</a:t>
            </a:r>
            <a:r>
              <a:rPr sz="700" b="1" spc="-40" dirty="0">
                <a:solidFill>
                  <a:srgbClr val="3A3838"/>
                </a:solidFill>
                <a:latin typeface="Verdana"/>
                <a:cs typeface="Verdana"/>
              </a:rPr>
              <a:t>i</a:t>
            </a:r>
            <a:r>
              <a:rPr sz="700" b="1" spc="-25" dirty="0">
                <a:solidFill>
                  <a:srgbClr val="3A3838"/>
                </a:solidFill>
                <a:latin typeface="Verdana"/>
                <a:cs typeface="Verdana"/>
              </a:rPr>
              <a:t>ón pa</a:t>
            </a:r>
            <a:r>
              <a:rPr sz="700" b="1" spc="-45" dirty="0">
                <a:solidFill>
                  <a:srgbClr val="3A3838"/>
                </a:solidFill>
                <a:latin typeface="Verdana"/>
                <a:cs typeface="Verdana"/>
              </a:rPr>
              <a:t>ra</a:t>
            </a:r>
            <a:r>
              <a:rPr sz="700" b="1" spc="-25" dirty="0">
                <a:solidFill>
                  <a:srgbClr val="3A3838"/>
                </a:solidFill>
                <a:latin typeface="Verdana"/>
                <a:cs typeface="Verdana"/>
              </a:rPr>
              <a:t> </a:t>
            </a:r>
            <a:r>
              <a:rPr sz="700" b="1" spc="-10" dirty="0">
                <a:solidFill>
                  <a:srgbClr val="3A3838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3A3838"/>
                </a:solidFill>
                <a:latin typeface="Verdana"/>
                <a:cs typeface="Verdana"/>
              </a:rPr>
              <a:t>a</a:t>
            </a:r>
            <a:r>
              <a:rPr sz="700" b="1" spc="-25" dirty="0">
                <a:solidFill>
                  <a:srgbClr val="3A3838"/>
                </a:solidFill>
                <a:latin typeface="Verdana"/>
                <a:cs typeface="Verdana"/>
              </a:rPr>
              <a:t>pa</a:t>
            </a:r>
            <a:r>
              <a:rPr sz="700" b="1" spc="-10" dirty="0">
                <a:solidFill>
                  <a:srgbClr val="3A3838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3A3838"/>
                </a:solidFill>
                <a:latin typeface="Verdana"/>
                <a:cs typeface="Verdana"/>
              </a:rPr>
              <a:t>i</a:t>
            </a:r>
            <a:r>
              <a:rPr sz="700" b="1" spc="-25" dirty="0">
                <a:solidFill>
                  <a:srgbClr val="3A3838"/>
                </a:solidFill>
                <a:latin typeface="Verdana"/>
                <a:cs typeface="Verdana"/>
              </a:rPr>
              <a:t>t</a:t>
            </a:r>
            <a:r>
              <a:rPr sz="700" b="1" spc="-40" dirty="0">
                <a:solidFill>
                  <a:srgbClr val="3A3838"/>
                </a:solidFill>
                <a:latin typeface="Verdana"/>
                <a:cs typeface="Verdana"/>
              </a:rPr>
              <a:t>a</a:t>
            </a:r>
            <a:r>
              <a:rPr sz="700" b="1" spc="-50" dirty="0">
                <a:solidFill>
                  <a:srgbClr val="3A3838"/>
                </a:solidFill>
                <a:latin typeface="Verdana"/>
                <a:cs typeface="Verdana"/>
              </a:rPr>
              <a:t>r</a:t>
            </a:r>
            <a:r>
              <a:rPr sz="700" b="1" spc="10" dirty="0">
                <a:solidFill>
                  <a:srgbClr val="3A3838"/>
                </a:solidFill>
                <a:latin typeface="Verdana"/>
                <a:cs typeface="Verdana"/>
              </a:rPr>
              <a:t> </a:t>
            </a:r>
            <a:r>
              <a:rPr sz="700" b="1" spc="-135" dirty="0">
                <a:solidFill>
                  <a:srgbClr val="3A3838"/>
                </a:solidFill>
                <a:latin typeface="Verdana"/>
                <a:cs typeface="Verdana"/>
              </a:rPr>
              <a:t>(</a:t>
            </a:r>
            <a:r>
              <a:rPr sz="700" b="1" spc="-75" dirty="0">
                <a:solidFill>
                  <a:srgbClr val="3A3838"/>
                </a:solidFill>
                <a:latin typeface="Verdana"/>
                <a:cs typeface="Verdana"/>
              </a:rPr>
              <a:t>4)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36309" y="2338832"/>
            <a:ext cx="1610360" cy="5530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30" dirty="0">
                <a:solidFill>
                  <a:srgbClr val="252525"/>
                </a:solidFill>
                <a:latin typeface="Verdana"/>
                <a:cs typeface="Verdana"/>
              </a:rPr>
              <a:t>Go</a:t>
            </a:r>
            <a:r>
              <a:rPr sz="1100" b="1" spc="-40" dirty="0">
                <a:solidFill>
                  <a:srgbClr val="252525"/>
                </a:solidFill>
                <a:latin typeface="Verdana"/>
                <a:cs typeface="Verdana"/>
              </a:rPr>
              <a:t>b</a:t>
            </a:r>
            <a:r>
              <a:rPr sz="1100" b="1" spc="-45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1100" b="1" spc="-55" dirty="0">
                <a:solidFill>
                  <a:srgbClr val="252525"/>
                </a:solidFill>
                <a:latin typeface="Verdana"/>
                <a:cs typeface="Verdana"/>
              </a:rPr>
              <a:t>er</a:t>
            </a:r>
            <a:r>
              <a:rPr sz="1100" b="1" spc="-25" dirty="0">
                <a:solidFill>
                  <a:srgbClr val="252525"/>
                </a:solidFill>
                <a:latin typeface="Verdana"/>
                <a:cs typeface="Verdana"/>
              </a:rPr>
              <a:t>n</a:t>
            </a:r>
            <a:r>
              <a:rPr sz="1100" b="1" spc="-50" dirty="0">
                <a:solidFill>
                  <a:srgbClr val="252525"/>
                </a:solidFill>
                <a:latin typeface="Verdana"/>
                <a:cs typeface="Verdana"/>
              </a:rPr>
              <a:t>os</a:t>
            </a:r>
            <a:r>
              <a:rPr sz="1100" b="1" spc="-6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1100" b="1" spc="-40" dirty="0">
                <a:solidFill>
                  <a:srgbClr val="252525"/>
                </a:solidFill>
                <a:latin typeface="Verdana"/>
                <a:cs typeface="Verdana"/>
              </a:rPr>
              <a:t>Esta</a:t>
            </a:r>
            <a:r>
              <a:rPr sz="1100" b="1" spc="-50" dirty="0">
                <a:solidFill>
                  <a:srgbClr val="252525"/>
                </a:solidFill>
                <a:latin typeface="Verdana"/>
                <a:cs typeface="Verdana"/>
              </a:rPr>
              <a:t>ta</a:t>
            </a:r>
            <a:r>
              <a:rPr sz="1100" b="1" spc="-40" dirty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1100" b="1" spc="-55" dirty="0">
                <a:solidFill>
                  <a:srgbClr val="252525"/>
                </a:solidFill>
                <a:latin typeface="Verdana"/>
                <a:cs typeface="Verdana"/>
              </a:rPr>
              <a:t>es</a:t>
            </a:r>
            <a:endParaRPr sz="1100">
              <a:latin typeface="Verdana"/>
              <a:cs typeface="Verdana"/>
            </a:endParaRPr>
          </a:p>
          <a:p>
            <a:pPr marL="20320" algn="ctr">
              <a:lnSpc>
                <a:spcPct val="100000"/>
              </a:lnSpc>
              <a:spcBef>
                <a:spcPts val="905"/>
              </a:spcBef>
            </a:pPr>
            <a:r>
              <a:rPr sz="800" b="1" spc="-180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800" b="1" spc="-15" dirty="0">
                <a:solidFill>
                  <a:srgbClr val="252525"/>
                </a:solidFill>
                <a:latin typeface="Verdana"/>
                <a:cs typeface="Verdana"/>
              </a:rPr>
              <a:t>m</a:t>
            </a:r>
            <a:r>
              <a:rPr sz="800" b="1" spc="-10" dirty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800" b="1" spc="-40" dirty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800" b="1" spc="-30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800" b="1" spc="-15" dirty="0">
                <a:solidFill>
                  <a:srgbClr val="252525"/>
                </a:solidFill>
                <a:latin typeface="Verdana"/>
                <a:cs typeface="Verdana"/>
              </a:rPr>
              <a:t>m</a:t>
            </a:r>
            <a:r>
              <a:rPr sz="800" b="1" spc="-30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800" b="1" spc="-20" dirty="0">
                <a:solidFill>
                  <a:srgbClr val="252525"/>
                </a:solidFill>
                <a:latin typeface="Verdana"/>
                <a:cs typeface="Verdana"/>
              </a:rPr>
              <a:t>nt</a:t>
            </a:r>
            <a:r>
              <a:rPr sz="800" b="1" spc="-50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800" b="1" spc="-15" dirty="0">
                <a:solidFill>
                  <a:srgbClr val="252525"/>
                </a:solidFill>
                <a:latin typeface="Verdana"/>
                <a:cs typeface="Verdana"/>
              </a:rPr>
              <a:t>d</a:t>
            </a:r>
            <a:r>
              <a:rPr sz="800" b="1" spc="-25" dirty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800" b="1" spc="-8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800" b="1" spc="-10" dirty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800" b="1" spc="-40" dirty="0">
                <a:solidFill>
                  <a:srgbClr val="252525"/>
                </a:solidFill>
                <a:latin typeface="Verdana"/>
                <a:cs typeface="Verdana"/>
              </a:rPr>
              <a:t>or</a:t>
            </a:r>
            <a:r>
              <a:rPr sz="800" b="1" spc="-5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800" b="1" spc="-15" dirty="0">
                <a:solidFill>
                  <a:srgbClr val="252525"/>
                </a:solidFill>
                <a:latin typeface="Verdana"/>
                <a:cs typeface="Verdana"/>
              </a:rPr>
              <a:t>un</a:t>
            </a:r>
            <a:r>
              <a:rPr sz="800" b="1" spc="-6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800" b="1" spc="-30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800" b="1" spc="-10" dirty="0">
                <a:solidFill>
                  <a:srgbClr val="252525"/>
                </a:solidFill>
                <a:latin typeface="Verdana"/>
                <a:cs typeface="Verdana"/>
              </a:rPr>
              <a:t>q</a:t>
            </a:r>
            <a:r>
              <a:rPr sz="800" b="1" spc="-35" dirty="0">
                <a:solidFill>
                  <a:srgbClr val="252525"/>
                </a:solidFill>
                <a:latin typeface="Verdana"/>
                <a:cs typeface="Verdana"/>
              </a:rPr>
              <a:t>u</a:t>
            </a:r>
            <a:r>
              <a:rPr sz="800" b="1" spc="-25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800" b="1" spc="-10" dirty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800" b="1" spc="-25" dirty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endParaRPr sz="800">
              <a:latin typeface="Verdana"/>
              <a:cs typeface="Verdana"/>
            </a:endParaRPr>
          </a:p>
          <a:p>
            <a:pPr marL="19050" algn="ctr">
              <a:lnSpc>
                <a:spcPct val="100000"/>
              </a:lnSpc>
            </a:pPr>
            <a:r>
              <a:rPr sz="800" b="1" spc="-35" dirty="0">
                <a:solidFill>
                  <a:srgbClr val="252525"/>
                </a:solidFill>
                <a:latin typeface="Verdana"/>
                <a:cs typeface="Verdana"/>
              </a:rPr>
              <a:t>multidisciplinario: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95009" y="5384393"/>
            <a:ext cx="148780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15" dirty="0">
                <a:solidFill>
                  <a:srgbClr val="3A3838"/>
                </a:solidFill>
                <a:latin typeface="Verdana"/>
                <a:cs typeface="Verdana"/>
              </a:rPr>
              <a:t>En</a:t>
            </a:r>
            <a:r>
              <a:rPr sz="700" b="1" spc="-25" dirty="0">
                <a:solidFill>
                  <a:srgbClr val="3A3838"/>
                </a:solidFill>
                <a:latin typeface="Verdana"/>
                <a:cs typeface="Verdana"/>
              </a:rPr>
              <a:t> proc</a:t>
            </a:r>
            <a:r>
              <a:rPr sz="700" b="1" spc="-30" dirty="0">
                <a:solidFill>
                  <a:srgbClr val="3A3838"/>
                </a:solidFill>
                <a:latin typeface="Verdana"/>
                <a:cs typeface="Verdana"/>
              </a:rPr>
              <a:t>e</a:t>
            </a:r>
            <a:r>
              <a:rPr sz="700" b="1" spc="-50" dirty="0">
                <a:solidFill>
                  <a:srgbClr val="3A3838"/>
                </a:solidFill>
                <a:latin typeface="Verdana"/>
                <a:cs typeface="Verdana"/>
              </a:rPr>
              <a:t>s</a:t>
            </a:r>
            <a:r>
              <a:rPr sz="700" b="1" spc="-25" dirty="0">
                <a:solidFill>
                  <a:srgbClr val="3A3838"/>
                </a:solidFill>
                <a:latin typeface="Verdana"/>
                <a:cs typeface="Verdana"/>
              </a:rPr>
              <a:t>o </a:t>
            </a:r>
            <a:r>
              <a:rPr sz="700" b="1" spc="-20" dirty="0">
                <a:solidFill>
                  <a:srgbClr val="3A3838"/>
                </a:solidFill>
                <a:latin typeface="Verdana"/>
                <a:cs typeface="Verdana"/>
              </a:rPr>
              <a:t>de</a:t>
            </a:r>
            <a:r>
              <a:rPr sz="700" b="1" spc="-35" dirty="0">
                <a:solidFill>
                  <a:srgbClr val="3A3838"/>
                </a:solidFill>
                <a:latin typeface="Verdana"/>
                <a:cs typeface="Verdana"/>
              </a:rPr>
              <a:t> </a:t>
            </a:r>
            <a:r>
              <a:rPr sz="700" b="1" spc="-40" dirty="0">
                <a:solidFill>
                  <a:srgbClr val="3A3838"/>
                </a:solidFill>
                <a:latin typeface="Verdana"/>
                <a:cs typeface="Verdana"/>
              </a:rPr>
              <a:t>i</a:t>
            </a:r>
            <a:r>
              <a:rPr sz="700" b="1" spc="-25" dirty="0">
                <a:solidFill>
                  <a:srgbClr val="3A3838"/>
                </a:solidFill>
                <a:latin typeface="Verdana"/>
                <a:cs typeface="Verdana"/>
              </a:rPr>
              <a:t>n</a:t>
            </a:r>
            <a:r>
              <a:rPr sz="700" b="1" spc="-20" dirty="0">
                <a:solidFill>
                  <a:srgbClr val="3A3838"/>
                </a:solidFill>
                <a:latin typeface="Verdana"/>
                <a:cs typeface="Verdana"/>
              </a:rPr>
              <a:t>t</a:t>
            </a:r>
            <a:r>
              <a:rPr sz="700" b="1" spc="-25" dirty="0">
                <a:solidFill>
                  <a:srgbClr val="3A3838"/>
                </a:solidFill>
                <a:latin typeface="Verdana"/>
                <a:cs typeface="Verdana"/>
              </a:rPr>
              <a:t>roduc</a:t>
            </a:r>
            <a:r>
              <a:rPr sz="700" b="1" spc="-10" dirty="0">
                <a:solidFill>
                  <a:srgbClr val="3A3838"/>
                </a:solidFill>
                <a:latin typeface="Verdana"/>
                <a:cs typeface="Verdana"/>
              </a:rPr>
              <a:t>c</a:t>
            </a:r>
            <a:r>
              <a:rPr sz="700" b="1" spc="-40" dirty="0">
                <a:solidFill>
                  <a:srgbClr val="3A3838"/>
                </a:solidFill>
                <a:latin typeface="Verdana"/>
                <a:cs typeface="Verdana"/>
              </a:rPr>
              <a:t>i</a:t>
            </a:r>
            <a:r>
              <a:rPr sz="700" b="1" spc="-25" dirty="0">
                <a:solidFill>
                  <a:srgbClr val="3A3838"/>
                </a:solidFill>
                <a:latin typeface="Verdana"/>
                <a:cs typeface="Verdana"/>
              </a:rPr>
              <a:t>ón</a:t>
            </a:r>
            <a:r>
              <a:rPr sz="700" b="1" spc="10" dirty="0">
                <a:solidFill>
                  <a:srgbClr val="3A3838"/>
                </a:solidFill>
                <a:latin typeface="Verdana"/>
                <a:cs typeface="Verdana"/>
              </a:rPr>
              <a:t> </a:t>
            </a:r>
            <a:r>
              <a:rPr sz="700" b="1" spc="-135" dirty="0">
                <a:solidFill>
                  <a:srgbClr val="3A3838"/>
                </a:solidFill>
                <a:latin typeface="Verdana"/>
                <a:cs typeface="Verdana"/>
              </a:rPr>
              <a:t>(</a:t>
            </a:r>
            <a:r>
              <a:rPr sz="700" b="1" spc="-225" dirty="0">
                <a:solidFill>
                  <a:srgbClr val="3A3838"/>
                </a:solidFill>
                <a:latin typeface="Verdana"/>
                <a:cs typeface="Verdana"/>
              </a:rPr>
              <a:t>1</a:t>
            </a:r>
            <a:r>
              <a:rPr sz="700" b="1" spc="-95" dirty="0">
                <a:solidFill>
                  <a:srgbClr val="3A3838"/>
                </a:solidFill>
                <a:latin typeface="Verdana"/>
                <a:cs typeface="Verdana"/>
              </a:rPr>
              <a:t>3</a:t>
            </a:r>
            <a:r>
              <a:rPr sz="700" b="1" spc="-135" dirty="0">
                <a:solidFill>
                  <a:srgbClr val="3A3838"/>
                </a:solidFill>
                <a:latin typeface="Verdana"/>
                <a:cs typeface="Verdana"/>
              </a:rPr>
              <a:t>)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78" y="4580382"/>
            <a:ext cx="828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marR="5080" indent="-81280">
              <a:lnSpc>
                <a:spcPct val="100000"/>
              </a:lnSpc>
              <a:spcBef>
                <a:spcPts val="100"/>
              </a:spcBef>
            </a:pPr>
            <a:r>
              <a:rPr sz="1200" b="1" spc="-50" dirty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1200" b="1" spc="-40" dirty="0">
                <a:solidFill>
                  <a:srgbClr val="252525"/>
                </a:solidFill>
                <a:latin typeface="Verdana"/>
                <a:cs typeface="Verdana"/>
              </a:rPr>
              <a:t>ro</a:t>
            </a:r>
            <a:r>
              <a:rPr sz="1200" b="1" spc="-35" dirty="0">
                <a:solidFill>
                  <a:srgbClr val="252525"/>
                </a:solidFill>
                <a:latin typeface="Verdana"/>
                <a:cs typeface="Verdana"/>
              </a:rPr>
              <a:t>yect</a:t>
            </a:r>
            <a:r>
              <a:rPr sz="1200" b="1" spc="-40" dirty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1200" b="1" spc="-55" dirty="0">
                <a:solidFill>
                  <a:srgbClr val="252525"/>
                </a:solidFill>
                <a:latin typeface="Verdana"/>
                <a:cs typeface="Verdana"/>
              </a:rPr>
              <a:t>s  </a:t>
            </a:r>
            <a:r>
              <a:rPr sz="1200" b="1" spc="-65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1200" b="1" spc="-7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1200" b="1" spc="-40" dirty="0">
                <a:solidFill>
                  <a:srgbClr val="252525"/>
                </a:solidFill>
                <a:latin typeface="Verdana"/>
                <a:cs typeface="Verdana"/>
              </a:rPr>
              <a:t>fu</a:t>
            </a:r>
            <a:r>
              <a:rPr sz="1200" b="1" spc="-25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1200" b="1" spc="-35" dirty="0">
                <a:solidFill>
                  <a:srgbClr val="252525"/>
                </a:solidFill>
                <a:latin typeface="Verdana"/>
                <a:cs typeface="Verdana"/>
              </a:rPr>
              <a:t>u</a:t>
            </a:r>
            <a:r>
              <a:rPr sz="1200" b="1" spc="-60" dirty="0">
                <a:solidFill>
                  <a:srgbClr val="252525"/>
                </a:solidFill>
                <a:latin typeface="Verdana"/>
                <a:cs typeface="Verdana"/>
              </a:rPr>
              <a:t>ro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68908" y="5055108"/>
            <a:ext cx="2342515" cy="243840"/>
          </a:xfrm>
          <a:custGeom>
            <a:avLst/>
            <a:gdLst/>
            <a:ahLst/>
            <a:cxnLst/>
            <a:rect l="l" t="t" r="r" b="b"/>
            <a:pathLst>
              <a:path w="2342515" h="243839">
                <a:moveTo>
                  <a:pt x="2301747" y="0"/>
                </a:moveTo>
                <a:lnTo>
                  <a:pt x="40639" y="0"/>
                </a:lnTo>
                <a:lnTo>
                  <a:pt x="24822" y="3194"/>
                </a:lnTo>
                <a:lnTo>
                  <a:pt x="11904" y="11904"/>
                </a:lnTo>
                <a:lnTo>
                  <a:pt x="3194" y="24822"/>
                </a:lnTo>
                <a:lnTo>
                  <a:pt x="0" y="40639"/>
                </a:lnTo>
                <a:lnTo>
                  <a:pt x="0" y="203200"/>
                </a:lnTo>
                <a:lnTo>
                  <a:pt x="3194" y="219017"/>
                </a:lnTo>
                <a:lnTo>
                  <a:pt x="11904" y="231935"/>
                </a:lnTo>
                <a:lnTo>
                  <a:pt x="24822" y="240645"/>
                </a:lnTo>
                <a:lnTo>
                  <a:pt x="40639" y="243839"/>
                </a:lnTo>
                <a:lnTo>
                  <a:pt x="2301747" y="243839"/>
                </a:lnTo>
                <a:lnTo>
                  <a:pt x="2317581" y="240645"/>
                </a:lnTo>
                <a:lnTo>
                  <a:pt x="2330497" y="231935"/>
                </a:lnTo>
                <a:lnTo>
                  <a:pt x="2339199" y="219017"/>
                </a:lnTo>
                <a:lnTo>
                  <a:pt x="2342388" y="203200"/>
                </a:lnTo>
                <a:lnTo>
                  <a:pt x="2342388" y="40639"/>
                </a:lnTo>
                <a:lnTo>
                  <a:pt x="2339199" y="24822"/>
                </a:lnTo>
                <a:lnTo>
                  <a:pt x="2330497" y="11904"/>
                </a:lnTo>
                <a:lnTo>
                  <a:pt x="2317581" y="3194"/>
                </a:lnTo>
                <a:lnTo>
                  <a:pt x="2301747" y="0"/>
                </a:lnTo>
                <a:close/>
              </a:path>
            </a:pathLst>
          </a:custGeom>
          <a:solidFill>
            <a:srgbClr val="B38E5D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25117" y="5091481"/>
            <a:ext cx="20339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5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900" b="1" spc="-5" dirty="0">
                <a:solidFill>
                  <a:srgbClr val="252525"/>
                </a:solidFill>
                <a:latin typeface="Verdana"/>
                <a:cs typeface="Verdana"/>
              </a:rPr>
              <a:t>m</a:t>
            </a:r>
            <a:r>
              <a:rPr sz="900" b="1" spc="-10" dirty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900" b="1" spc="-40" dirty="0">
                <a:solidFill>
                  <a:srgbClr val="252525"/>
                </a:solidFill>
                <a:latin typeface="Verdana"/>
                <a:cs typeface="Verdana"/>
              </a:rPr>
              <a:t>li</a:t>
            </a:r>
            <a:r>
              <a:rPr sz="900" b="1" spc="-55" dirty="0">
                <a:solidFill>
                  <a:srgbClr val="252525"/>
                </a:solidFill>
                <a:latin typeface="Verdana"/>
                <a:cs typeface="Verdana"/>
              </a:rPr>
              <a:t>ar</a:t>
            </a:r>
            <a:r>
              <a:rPr sz="900" b="1" spc="-6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35" dirty="0">
                <a:solidFill>
                  <a:srgbClr val="252525"/>
                </a:solidFill>
                <a:latin typeface="Verdana"/>
                <a:cs typeface="Verdana"/>
              </a:rPr>
              <a:t>el</a:t>
            </a:r>
            <a:r>
              <a:rPr sz="900" b="1" spc="-5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10" dirty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900" b="1" spc="-5" dirty="0">
                <a:solidFill>
                  <a:srgbClr val="252525"/>
                </a:solidFill>
                <a:latin typeface="Verdana"/>
                <a:cs typeface="Verdana"/>
              </a:rPr>
              <a:t>J</a:t>
            </a:r>
            <a:r>
              <a:rPr sz="900" b="1" spc="-60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900" b="1" spc="-7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10" dirty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900" b="1" spc="-55" dirty="0">
                <a:solidFill>
                  <a:srgbClr val="252525"/>
                </a:solidFill>
                <a:latin typeface="Verdana"/>
                <a:cs typeface="Verdana"/>
              </a:rPr>
              <a:t>ara</a:t>
            </a:r>
            <a:r>
              <a:rPr sz="900" b="1" spc="-6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20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900" b="1" spc="-10" dirty="0">
                <a:solidFill>
                  <a:srgbClr val="252525"/>
                </a:solidFill>
                <a:latin typeface="Verdana"/>
                <a:cs typeface="Verdana"/>
              </a:rPr>
              <a:t>d</a:t>
            </a:r>
            <a:r>
              <a:rPr sz="900" b="1" spc="-45" dirty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900" b="1" spc="-20" dirty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900" b="1" spc="-45" dirty="0">
                <a:solidFill>
                  <a:srgbClr val="252525"/>
                </a:solidFill>
                <a:latin typeface="Verdana"/>
                <a:cs typeface="Verdana"/>
              </a:rPr>
              <a:t>es</a:t>
            </a:r>
            <a:r>
              <a:rPr sz="900" b="1" spc="-15" dirty="0">
                <a:solidFill>
                  <a:srgbClr val="252525"/>
                </a:solidFill>
                <a:latin typeface="Verdana"/>
                <a:cs typeface="Verdana"/>
              </a:rPr>
              <a:t>c</a:t>
            </a:r>
            <a:r>
              <a:rPr sz="900" b="1" spc="-20" dirty="0">
                <a:solidFill>
                  <a:srgbClr val="252525"/>
                </a:solidFill>
                <a:latin typeface="Verdana"/>
                <a:cs typeface="Verdana"/>
              </a:rPr>
              <a:t>en</a:t>
            </a:r>
            <a:r>
              <a:rPr sz="900" b="1" spc="-15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900" b="1" spc="-45" dirty="0">
                <a:solidFill>
                  <a:srgbClr val="252525"/>
                </a:solidFill>
                <a:latin typeface="Verdana"/>
                <a:cs typeface="Verdana"/>
              </a:rPr>
              <a:t>es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73480" y="4241291"/>
            <a:ext cx="2338070" cy="746760"/>
          </a:xfrm>
          <a:custGeom>
            <a:avLst/>
            <a:gdLst/>
            <a:ahLst/>
            <a:cxnLst/>
            <a:rect l="l" t="t" r="r" b="b"/>
            <a:pathLst>
              <a:path w="2338070" h="746760">
                <a:moveTo>
                  <a:pt x="2321052" y="538480"/>
                </a:moveTo>
                <a:lnTo>
                  <a:pt x="2317775" y="522274"/>
                </a:lnTo>
                <a:lnTo>
                  <a:pt x="2308834" y="509041"/>
                </a:lnTo>
                <a:lnTo>
                  <a:pt x="2295601" y="500100"/>
                </a:lnTo>
                <a:lnTo>
                  <a:pt x="2279396" y="496824"/>
                </a:lnTo>
                <a:lnTo>
                  <a:pt x="41656" y="496824"/>
                </a:lnTo>
                <a:lnTo>
                  <a:pt x="25438" y="500100"/>
                </a:lnTo>
                <a:lnTo>
                  <a:pt x="12192" y="509041"/>
                </a:lnTo>
                <a:lnTo>
                  <a:pt x="3263" y="522274"/>
                </a:lnTo>
                <a:lnTo>
                  <a:pt x="0" y="538480"/>
                </a:lnTo>
                <a:lnTo>
                  <a:pt x="0" y="705104"/>
                </a:lnTo>
                <a:lnTo>
                  <a:pt x="3263" y="721321"/>
                </a:lnTo>
                <a:lnTo>
                  <a:pt x="12192" y="734568"/>
                </a:lnTo>
                <a:lnTo>
                  <a:pt x="25438" y="743496"/>
                </a:lnTo>
                <a:lnTo>
                  <a:pt x="41656" y="746760"/>
                </a:lnTo>
                <a:lnTo>
                  <a:pt x="2279396" y="746760"/>
                </a:lnTo>
                <a:lnTo>
                  <a:pt x="2295601" y="743496"/>
                </a:lnTo>
                <a:lnTo>
                  <a:pt x="2308834" y="734568"/>
                </a:lnTo>
                <a:lnTo>
                  <a:pt x="2317775" y="721321"/>
                </a:lnTo>
                <a:lnTo>
                  <a:pt x="2321052" y="705104"/>
                </a:lnTo>
                <a:lnTo>
                  <a:pt x="2321052" y="538480"/>
                </a:lnTo>
                <a:close/>
              </a:path>
              <a:path w="2338070" h="746760">
                <a:moveTo>
                  <a:pt x="2337816" y="68834"/>
                </a:moveTo>
                <a:lnTo>
                  <a:pt x="2332393" y="42062"/>
                </a:lnTo>
                <a:lnTo>
                  <a:pt x="2317635" y="20180"/>
                </a:lnTo>
                <a:lnTo>
                  <a:pt x="2295753" y="5422"/>
                </a:lnTo>
                <a:lnTo>
                  <a:pt x="2268982" y="0"/>
                </a:lnTo>
                <a:lnTo>
                  <a:pt x="70358" y="0"/>
                </a:lnTo>
                <a:lnTo>
                  <a:pt x="43561" y="5422"/>
                </a:lnTo>
                <a:lnTo>
                  <a:pt x="21678" y="20180"/>
                </a:lnTo>
                <a:lnTo>
                  <a:pt x="6921" y="42062"/>
                </a:lnTo>
                <a:lnTo>
                  <a:pt x="1524" y="68834"/>
                </a:lnTo>
                <a:lnTo>
                  <a:pt x="1524" y="344170"/>
                </a:lnTo>
                <a:lnTo>
                  <a:pt x="6921" y="370954"/>
                </a:lnTo>
                <a:lnTo>
                  <a:pt x="21678" y="392836"/>
                </a:lnTo>
                <a:lnTo>
                  <a:pt x="43561" y="407593"/>
                </a:lnTo>
                <a:lnTo>
                  <a:pt x="70358" y="413004"/>
                </a:lnTo>
                <a:lnTo>
                  <a:pt x="2268982" y="413004"/>
                </a:lnTo>
                <a:lnTo>
                  <a:pt x="2295753" y="407593"/>
                </a:lnTo>
                <a:lnTo>
                  <a:pt x="2317635" y="392836"/>
                </a:lnTo>
                <a:lnTo>
                  <a:pt x="2332393" y="370954"/>
                </a:lnTo>
                <a:lnTo>
                  <a:pt x="2337816" y="344170"/>
                </a:lnTo>
                <a:lnTo>
                  <a:pt x="2337816" y="68834"/>
                </a:lnTo>
                <a:close/>
              </a:path>
            </a:pathLst>
          </a:custGeom>
          <a:solidFill>
            <a:srgbClr val="B38E5D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281811" y="4223715"/>
            <a:ext cx="2102485" cy="785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6360" marR="59690" indent="635" algn="ctr">
              <a:lnSpc>
                <a:spcPct val="100000"/>
              </a:lnSpc>
              <a:spcBef>
                <a:spcPts val="100"/>
              </a:spcBef>
            </a:pPr>
            <a:r>
              <a:rPr sz="900" b="1" spc="-15" dirty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900" b="1" spc="-20" dirty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900" b="1" spc="-25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900" b="1" spc="-65" dirty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900" b="1" spc="-50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900" b="1" spc="-60" dirty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900" b="1" spc="-5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25" dirty="0">
                <a:solidFill>
                  <a:srgbClr val="252525"/>
                </a:solidFill>
                <a:latin typeface="Verdana"/>
                <a:cs typeface="Verdana"/>
              </a:rPr>
              <a:t>u</a:t>
            </a:r>
            <a:r>
              <a:rPr sz="900" b="1" spc="-20" dirty="0">
                <a:solidFill>
                  <a:srgbClr val="252525"/>
                </a:solidFill>
                <a:latin typeface="Verdana"/>
                <a:cs typeface="Verdana"/>
              </a:rPr>
              <a:t>n</a:t>
            </a:r>
            <a:r>
              <a:rPr sz="900" b="1" spc="-7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10" dirty="0">
                <a:solidFill>
                  <a:srgbClr val="252525"/>
                </a:solidFill>
                <a:latin typeface="Verdana"/>
                <a:cs typeface="Verdana"/>
              </a:rPr>
              <a:t>PJ</a:t>
            </a:r>
            <a:r>
              <a:rPr sz="900" b="1" spc="-60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900" b="1" spc="-7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40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900" b="1" spc="-20" dirty="0">
                <a:solidFill>
                  <a:srgbClr val="252525"/>
                </a:solidFill>
                <a:latin typeface="Verdana"/>
                <a:cs typeface="Verdana"/>
              </a:rPr>
              <a:t>n</a:t>
            </a:r>
            <a:r>
              <a:rPr sz="900" b="1" spc="-5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50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900" b="1" spc="-40" dirty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900" b="1" spc="-5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25" dirty="0">
                <a:solidFill>
                  <a:srgbClr val="252525"/>
                </a:solidFill>
                <a:latin typeface="Verdana"/>
                <a:cs typeface="Verdana"/>
              </a:rPr>
              <a:t>m</a:t>
            </a:r>
            <a:r>
              <a:rPr sz="900" b="1" spc="-20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900" b="1" spc="-35" dirty="0">
                <a:solidFill>
                  <a:srgbClr val="252525"/>
                </a:solidFill>
                <a:latin typeface="Verdana"/>
                <a:cs typeface="Verdana"/>
              </a:rPr>
              <a:t>nos</a:t>
            </a:r>
            <a:r>
              <a:rPr sz="900" b="1" spc="-7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25" dirty="0">
                <a:solidFill>
                  <a:srgbClr val="252525"/>
                </a:solidFill>
                <a:latin typeface="Verdana"/>
                <a:cs typeface="Verdana"/>
              </a:rPr>
              <a:t>u</a:t>
            </a:r>
            <a:r>
              <a:rPr sz="900" b="1" spc="-15" dirty="0">
                <a:solidFill>
                  <a:srgbClr val="252525"/>
                </a:solidFill>
                <a:latin typeface="Verdana"/>
                <a:cs typeface="Verdana"/>
              </a:rPr>
              <a:t>n  </a:t>
            </a:r>
            <a:r>
              <a:rPr sz="900" b="1" spc="-30" dirty="0">
                <a:solidFill>
                  <a:srgbClr val="252525"/>
                </a:solidFill>
                <a:latin typeface="Verdana"/>
                <a:cs typeface="Verdana"/>
              </a:rPr>
              <a:t>d</a:t>
            </a:r>
            <a:r>
              <a:rPr sz="900" b="1" spc="-10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900" b="1" spc="-45" dirty="0">
                <a:solidFill>
                  <a:srgbClr val="252525"/>
                </a:solidFill>
                <a:latin typeface="Verdana"/>
                <a:cs typeface="Verdana"/>
              </a:rPr>
              <a:t>s</a:t>
            </a:r>
            <a:r>
              <a:rPr sz="900" b="1" spc="-30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900" b="1" spc="-65" dirty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900" b="1" spc="-40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900" b="1" spc="-20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900" b="1" spc="-30" dirty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900" b="1" spc="-8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55" dirty="0">
                <a:solidFill>
                  <a:srgbClr val="252525"/>
                </a:solidFill>
                <a:latin typeface="Verdana"/>
                <a:cs typeface="Verdana"/>
              </a:rPr>
              <a:t>ju</a:t>
            </a:r>
            <a:r>
              <a:rPr sz="900" b="1" spc="-30" dirty="0">
                <a:solidFill>
                  <a:srgbClr val="252525"/>
                </a:solidFill>
                <a:latin typeface="Verdana"/>
                <a:cs typeface="Verdana"/>
              </a:rPr>
              <a:t>d</a:t>
            </a:r>
            <a:r>
              <a:rPr sz="900" b="1" spc="-10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900" b="1" spc="-5" dirty="0">
                <a:solidFill>
                  <a:srgbClr val="252525"/>
                </a:solidFill>
                <a:latin typeface="Verdana"/>
                <a:cs typeface="Verdana"/>
              </a:rPr>
              <a:t>c</a:t>
            </a:r>
            <a:r>
              <a:rPr sz="900" b="1" spc="-40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900" b="1" spc="-55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900" b="1" spc="-40" dirty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900" b="1" spc="-6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10" dirty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900" b="1" spc="-45" dirty="0">
                <a:solidFill>
                  <a:srgbClr val="252525"/>
                </a:solidFill>
                <a:latin typeface="Verdana"/>
                <a:cs typeface="Verdana"/>
              </a:rPr>
              <a:t>or</a:t>
            </a:r>
            <a:r>
              <a:rPr sz="900" b="1" spc="-5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5" dirty="0">
                <a:solidFill>
                  <a:srgbClr val="252525"/>
                </a:solidFill>
                <a:latin typeface="Verdana"/>
                <a:cs typeface="Verdana"/>
              </a:rPr>
              <a:t>c</a:t>
            </a:r>
            <a:r>
              <a:rPr sz="900" b="1" spc="-55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900" b="1" spc="-30" dirty="0">
                <a:solidFill>
                  <a:srgbClr val="252525"/>
                </a:solidFill>
                <a:latin typeface="Verdana"/>
                <a:cs typeface="Verdana"/>
              </a:rPr>
              <a:t>da</a:t>
            </a:r>
            <a:r>
              <a:rPr sz="900" b="1" spc="-6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35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900" b="1" spc="-25" dirty="0">
                <a:solidFill>
                  <a:srgbClr val="252525"/>
                </a:solidFill>
                <a:latin typeface="Verdana"/>
                <a:cs typeface="Verdana"/>
              </a:rPr>
              <a:t>n</a:t>
            </a:r>
            <a:r>
              <a:rPr sz="900" b="1" spc="-10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900" b="1" spc="-40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900" b="1" spc="-20" dirty="0">
                <a:solidFill>
                  <a:srgbClr val="252525"/>
                </a:solidFill>
                <a:latin typeface="Verdana"/>
                <a:cs typeface="Verdana"/>
              </a:rPr>
              <a:t>dad  </a:t>
            </a:r>
            <a:r>
              <a:rPr sz="900" b="1" spc="-40" dirty="0">
                <a:solidFill>
                  <a:srgbClr val="252525"/>
                </a:solidFill>
                <a:latin typeface="Verdana"/>
                <a:cs typeface="Verdana"/>
              </a:rPr>
              <a:t>federativa</a:t>
            </a:r>
            <a:endParaRPr sz="900">
              <a:latin typeface="Verdana"/>
              <a:cs typeface="Verdana"/>
            </a:endParaRPr>
          </a:p>
          <a:p>
            <a:pPr marL="12700" marR="5080" indent="635" algn="ctr">
              <a:lnSpc>
                <a:spcPct val="100000"/>
              </a:lnSpc>
              <a:spcBef>
                <a:spcPts val="580"/>
              </a:spcBef>
            </a:pPr>
            <a:r>
              <a:rPr sz="900" b="1" spc="-200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900" b="1" spc="-10" dirty="0">
                <a:solidFill>
                  <a:srgbClr val="252525"/>
                </a:solidFill>
                <a:latin typeface="Verdana"/>
                <a:cs typeface="Verdana"/>
              </a:rPr>
              <a:t>mp</a:t>
            </a:r>
            <a:r>
              <a:rPr sz="900" b="1" spc="-40" dirty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900" b="1" spc="-35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900" b="1" spc="-10" dirty="0">
                <a:solidFill>
                  <a:srgbClr val="252525"/>
                </a:solidFill>
                <a:latin typeface="Verdana"/>
                <a:cs typeface="Verdana"/>
              </a:rPr>
              <a:t>m</a:t>
            </a:r>
            <a:r>
              <a:rPr sz="900" b="1" spc="-35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900" b="1" spc="-25" dirty="0">
                <a:solidFill>
                  <a:srgbClr val="252525"/>
                </a:solidFill>
                <a:latin typeface="Verdana"/>
                <a:cs typeface="Verdana"/>
              </a:rPr>
              <a:t>n</a:t>
            </a:r>
            <a:r>
              <a:rPr sz="900" b="1" spc="-10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900" b="1" spc="-55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900" b="1" spc="-60" dirty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900" b="1" spc="-7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25" dirty="0">
                <a:solidFill>
                  <a:srgbClr val="252525"/>
                </a:solidFill>
                <a:latin typeface="Verdana"/>
                <a:cs typeface="Verdana"/>
              </a:rPr>
              <a:t>u</a:t>
            </a:r>
            <a:r>
              <a:rPr sz="900" b="1" spc="-35" dirty="0">
                <a:solidFill>
                  <a:srgbClr val="252525"/>
                </a:solidFill>
                <a:latin typeface="Verdana"/>
                <a:cs typeface="Verdana"/>
              </a:rPr>
              <a:t>na</a:t>
            </a:r>
            <a:r>
              <a:rPr sz="900" b="1" spc="-7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10" dirty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900" b="1" spc="-40" dirty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900" b="1" spc="-55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900" b="1" spc="-20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900" b="1" spc="-55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900" b="1" spc="-45" dirty="0">
                <a:solidFill>
                  <a:srgbClr val="252525"/>
                </a:solidFill>
                <a:latin typeface="Verdana"/>
                <a:cs typeface="Verdana"/>
              </a:rPr>
              <a:t>fo</a:t>
            </a:r>
            <a:r>
              <a:rPr sz="900" b="1" spc="-50" dirty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900" b="1" spc="-10" dirty="0">
                <a:solidFill>
                  <a:srgbClr val="252525"/>
                </a:solidFill>
                <a:latin typeface="Verdana"/>
                <a:cs typeface="Verdana"/>
              </a:rPr>
              <a:t>m</a:t>
            </a:r>
            <a:r>
              <a:rPr sz="900" b="1" spc="-35" dirty="0">
                <a:solidFill>
                  <a:srgbClr val="252525"/>
                </a:solidFill>
                <a:latin typeface="Verdana"/>
                <a:cs typeface="Verdana"/>
              </a:rPr>
              <a:t>a  N</a:t>
            </a:r>
            <a:r>
              <a:rPr sz="900" b="1" spc="-55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900" b="1" spc="-5" dirty="0">
                <a:solidFill>
                  <a:srgbClr val="252525"/>
                </a:solidFill>
                <a:latin typeface="Verdana"/>
                <a:cs typeface="Verdana"/>
              </a:rPr>
              <a:t>c</a:t>
            </a:r>
            <a:r>
              <a:rPr sz="900" b="1" spc="-40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900" b="1" spc="-35" dirty="0">
                <a:solidFill>
                  <a:srgbClr val="252525"/>
                </a:solidFill>
                <a:latin typeface="Verdana"/>
                <a:cs typeface="Verdana"/>
              </a:rPr>
              <a:t>on</a:t>
            </a:r>
            <a:r>
              <a:rPr sz="900" b="1" spc="-40" dirty="0">
                <a:solidFill>
                  <a:srgbClr val="252525"/>
                </a:solidFill>
                <a:latin typeface="Verdana"/>
                <a:cs typeface="Verdana"/>
              </a:rPr>
              <a:t>al</a:t>
            </a:r>
            <a:r>
              <a:rPr sz="900" b="1" spc="-5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30" dirty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900" b="1" spc="-35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900" b="1" spc="-65" dirty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900" b="1" spc="-50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900" b="1" spc="-7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35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900" b="1" spc="-40" dirty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900" b="1" spc="-5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25" dirty="0">
                <a:solidFill>
                  <a:srgbClr val="252525"/>
                </a:solidFill>
                <a:latin typeface="Verdana"/>
                <a:cs typeface="Verdana"/>
              </a:rPr>
              <a:t>Mon</a:t>
            </a:r>
            <a:r>
              <a:rPr sz="900" b="1" spc="-5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900" b="1" spc="-20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900" b="1" spc="-55" dirty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900" b="1" spc="-50" dirty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900" b="1" spc="-35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900" b="1" spc="-30" dirty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900" b="1" spc="-7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20" dirty="0">
                <a:solidFill>
                  <a:srgbClr val="252525"/>
                </a:solidFill>
                <a:latin typeface="Verdana"/>
                <a:cs typeface="Verdana"/>
              </a:rPr>
              <a:t>d</a:t>
            </a:r>
            <a:r>
              <a:rPr sz="900" b="1" spc="-25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900" b="1" spc="-40" dirty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900" b="1" spc="-5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900" b="1" spc="-10" dirty="0">
                <a:solidFill>
                  <a:srgbClr val="252525"/>
                </a:solidFill>
                <a:latin typeface="Verdana"/>
                <a:cs typeface="Verdana"/>
              </a:rPr>
              <a:t>PJ</a:t>
            </a:r>
            <a:r>
              <a:rPr sz="900" b="1" spc="-60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endParaRPr sz="900">
              <a:latin typeface="Verdana"/>
              <a:cs typeface="Verdan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90500" y="3166872"/>
            <a:ext cx="2005964" cy="2211705"/>
            <a:chOff x="190500" y="3166872"/>
            <a:chExt cx="2005964" cy="2211705"/>
          </a:xfrm>
        </p:grpSpPr>
        <p:sp>
          <p:nvSpPr>
            <p:cNvPr id="13" name="object 13"/>
            <p:cNvSpPr/>
            <p:nvPr/>
          </p:nvSpPr>
          <p:spPr>
            <a:xfrm>
              <a:off x="880109" y="4196334"/>
              <a:ext cx="304800" cy="1167765"/>
            </a:xfrm>
            <a:custGeom>
              <a:avLst/>
              <a:gdLst/>
              <a:ahLst/>
              <a:cxnLst/>
              <a:rect l="l" t="t" r="r" b="b"/>
              <a:pathLst>
                <a:path w="304800" h="1167764">
                  <a:moveTo>
                    <a:pt x="304800" y="1167384"/>
                  </a:moveTo>
                  <a:lnTo>
                    <a:pt x="249628" y="1166456"/>
                  </a:lnTo>
                  <a:lnTo>
                    <a:pt x="204577" y="1163926"/>
                  </a:lnTo>
                  <a:lnTo>
                    <a:pt x="174205" y="1160172"/>
                  </a:lnTo>
                  <a:lnTo>
                    <a:pt x="163068" y="1155573"/>
                  </a:lnTo>
                  <a:lnTo>
                    <a:pt x="163068" y="11811"/>
                  </a:lnTo>
                  <a:lnTo>
                    <a:pt x="174205" y="7233"/>
                  </a:lnTo>
                  <a:lnTo>
                    <a:pt x="204577" y="3476"/>
                  </a:lnTo>
                  <a:lnTo>
                    <a:pt x="249628" y="934"/>
                  </a:lnTo>
                  <a:lnTo>
                    <a:pt x="304800" y="0"/>
                  </a:lnTo>
                </a:path>
                <a:path w="304800" h="1167764">
                  <a:moveTo>
                    <a:pt x="0" y="583691"/>
                  </a:moveTo>
                  <a:lnTo>
                    <a:pt x="163474" y="583691"/>
                  </a:lnTo>
                </a:path>
              </a:pathLst>
            </a:custGeom>
            <a:ln w="28575">
              <a:solidFill>
                <a:srgbClr val="9D23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0500" y="3166872"/>
              <a:ext cx="2005964" cy="386080"/>
            </a:xfrm>
            <a:custGeom>
              <a:avLst/>
              <a:gdLst/>
              <a:ahLst/>
              <a:cxnLst/>
              <a:rect l="l" t="t" r="r" b="b"/>
              <a:pathLst>
                <a:path w="2005964" h="386079">
                  <a:moveTo>
                    <a:pt x="912876" y="64262"/>
                  </a:moveTo>
                  <a:lnTo>
                    <a:pt x="907821" y="39281"/>
                  </a:lnTo>
                  <a:lnTo>
                    <a:pt x="894054" y="18846"/>
                  </a:lnTo>
                  <a:lnTo>
                    <a:pt x="873620" y="5067"/>
                  </a:lnTo>
                  <a:lnTo>
                    <a:pt x="848614" y="0"/>
                  </a:lnTo>
                  <a:lnTo>
                    <a:pt x="64262" y="0"/>
                  </a:lnTo>
                  <a:lnTo>
                    <a:pt x="39243" y="5067"/>
                  </a:lnTo>
                  <a:lnTo>
                    <a:pt x="18808" y="18846"/>
                  </a:lnTo>
                  <a:lnTo>
                    <a:pt x="5041" y="39281"/>
                  </a:lnTo>
                  <a:lnTo>
                    <a:pt x="0" y="64262"/>
                  </a:lnTo>
                  <a:lnTo>
                    <a:pt x="0" y="321310"/>
                  </a:lnTo>
                  <a:lnTo>
                    <a:pt x="5041" y="346303"/>
                  </a:lnTo>
                  <a:lnTo>
                    <a:pt x="18808" y="366737"/>
                  </a:lnTo>
                  <a:lnTo>
                    <a:pt x="39243" y="380517"/>
                  </a:lnTo>
                  <a:lnTo>
                    <a:pt x="64262" y="385572"/>
                  </a:lnTo>
                  <a:lnTo>
                    <a:pt x="848614" y="385572"/>
                  </a:lnTo>
                  <a:lnTo>
                    <a:pt x="873620" y="380517"/>
                  </a:lnTo>
                  <a:lnTo>
                    <a:pt x="894054" y="366737"/>
                  </a:lnTo>
                  <a:lnTo>
                    <a:pt x="907821" y="346303"/>
                  </a:lnTo>
                  <a:lnTo>
                    <a:pt x="912876" y="321310"/>
                  </a:lnTo>
                  <a:lnTo>
                    <a:pt x="912876" y="64262"/>
                  </a:lnTo>
                  <a:close/>
                </a:path>
                <a:path w="2005964" h="386079">
                  <a:moveTo>
                    <a:pt x="2005584" y="64516"/>
                  </a:moveTo>
                  <a:lnTo>
                    <a:pt x="2000631" y="40005"/>
                  </a:lnTo>
                  <a:lnTo>
                    <a:pt x="1987130" y="19977"/>
                  </a:lnTo>
                  <a:lnTo>
                    <a:pt x="1967103" y="6477"/>
                  </a:lnTo>
                  <a:lnTo>
                    <a:pt x="1942592" y="1524"/>
                  </a:lnTo>
                  <a:lnTo>
                    <a:pt x="1050544" y="1524"/>
                  </a:lnTo>
                  <a:lnTo>
                    <a:pt x="1026020" y="6477"/>
                  </a:lnTo>
                  <a:lnTo>
                    <a:pt x="1005992" y="19977"/>
                  </a:lnTo>
                  <a:lnTo>
                    <a:pt x="992492" y="40005"/>
                  </a:lnTo>
                  <a:lnTo>
                    <a:pt x="987552" y="64516"/>
                  </a:lnTo>
                  <a:lnTo>
                    <a:pt x="987552" y="316484"/>
                  </a:lnTo>
                  <a:lnTo>
                    <a:pt x="992492" y="341007"/>
                  </a:lnTo>
                  <a:lnTo>
                    <a:pt x="1005992" y="361035"/>
                  </a:lnTo>
                  <a:lnTo>
                    <a:pt x="1026020" y="374535"/>
                  </a:lnTo>
                  <a:lnTo>
                    <a:pt x="1050544" y="379476"/>
                  </a:lnTo>
                  <a:lnTo>
                    <a:pt x="1942592" y="379476"/>
                  </a:lnTo>
                  <a:lnTo>
                    <a:pt x="1967103" y="374535"/>
                  </a:lnTo>
                  <a:lnTo>
                    <a:pt x="1987130" y="361035"/>
                  </a:lnTo>
                  <a:lnTo>
                    <a:pt x="2000631" y="341007"/>
                  </a:lnTo>
                  <a:lnTo>
                    <a:pt x="2005584" y="316484"/>
                  </a:lnTo>
                  <a:lnTo>
                    <a:pt x="2005584" y="64516"/>
                  </a:lnTo>
                  <a:close/>
                </a:path>
              </a:pathLst>
            </a:custGeom>
            <a:solidFill>
              <a:srgbClr val="92ACA6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424078" y="2713101"/>
            <a:ext cx="146494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000" b="1" spc="-45" dirty="0">
                <a:solidFill>
                  <a:srgbClr val="252525"/>
                </a:solidFill>
                <a:latin typeface="Verdana"/>
                <a:cs typeface="Verdana"/>
              </a:rPr>
              <a:t>Pers</a:t>
            </a:r>
            <a:r>
              <a:rPr sz="1000" b="1" spc="-50" dirty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1000" b="1" spc="-30" dirty="0">
                <a:solidFill>
                  <a:srgbClr val="252525"/>
                </a:solidFill>
                <a:latin typeface="Verdana"/>
                <a:cs typeface="Verdana"/>
              </a:rPr>
              <a:t>n</a:t>
            </a:r>
            <a:r>
              <a:rPr sz="1000" b="1" spc="-60" dirty="0">
                <a:solidFill>
                  <a:srgbClr val="252525"/>
                </a:solidFill>
                <a:latin typeface="Verdana"/>
                <a:cs typeface="Verdana"/>
              </a:rPr>
              <a:t>as </a:t>
            </a:r>
            <a:r>
              <a:rPr sz="1000" b="1" spc="-25" dirty="0">
                <a:solidFill>
                  <a:srgbClr val="252525"/>
                </a:solidFill>
                <a:latin typeface="Verdana"/>
                <a:cs typeface="Verdana"/>
              </a:rPr>
              <a:t>c</a:t>
            </a:r>
            <a:r>
              <a:rPr sz="1000" b="1" spc="-35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1000" b="1" spc="-20" dirty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1000" b="1" spc="-30" dirty="0">
                <a:solidFill>
                  <a:srgbClr val="252525"/>
                </a:solidFill>
                <a:latin typeface="Verdana"/>
                <a:cs typeface="Verdana"/>
              </a:rPr>
              <a:t>ac</a:t>
            </a:r>
            <a:r>
              <a:rPr sz="1000" b="1" spc="-35" dirty="0">
                <a:solidFill>
                  <a:srgbClr val="252525"/>
                </a:solidFill>
                <a:latin typeface="Verdana"/>
                <a:cs typeface="Verdana"/>
              </a:rPr>
              <a:t>it</a:t>
            </a:r>
            <a:r>
              <a:rPr sz="1000" b="1" spc="-60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1000" b="1" spc="-15" dirty="0">
                <a:solidFill>
                  <a:srgbClr val="252525"/>
                </a:solidFill>
                <a:latin typeface="Verdana"/>
                <a:cs typeface="Verdana"/>
              </a:rPr>
              <a:t>d</a:t>
            </a:r>
            <a:r>
              <a:rPr sz="1000" b="1" spc="-60" dirty="0">
                <a:solidFill>
                  <a:srgbClr val="252525"/>
                </a:solidFill>
                <a:latin typeface="Verdana"/>
                <a:cs typeface="Verdana"/>
              </a:rPr>
              <a:t>as</a:t>
            </a:r>
            <a:endParaRPr sz="10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000" b="1" spc="-40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1000" b="1" spc="-25" dirty="0">
                <a:solidFill>
                  <a:srgbClr val="252525"/>
                </a:solidFill>
                <a:latin typeface="Verdana"/>
                <a:cs typeface="Verdana"/>
              </a:rPr>
              <a:t>n</a:t>
            </a:r>
            <a:r>
              <a:rPr sz="1000" b="1" spc="-6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1000" b="1" spc="-150" dirty="0">
                <a:solidFill>
                  <a:srgbClr val="252525"/>
                </a:solidFill>
                <a:latin typeface="Verdana"/>
                <a:cs typeface="Verdana"/>
              </a:rPr>
              <a:t>2021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3448" y="3230321"/>
            <a:ext cx="384175" cy="2711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800" b="1" spc="-30" dirty="0">
                <a:solidFill>
                  <a:srgbClr val="252525"/>
                </a:solidFill>
                <a:latin typeface="Verdana"/>
                <a:cs typeface="Verdana"/>
              </a:rPr>
              <a:t>Virtual</a:t>
            </a:r>
            <a:endParaRPr sz="8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800" b="1" spc="-45" dirty="0">
                <a:solidFill>
                  <a:srgbClr val="252525"/>
                </a:solidFill>
                <a:latin typeface="Verdana"/>
                <a:cs typeface="Verdana"/>
              </a:rPr>
              <a:t>994</a:t>
            </a:r>
            <a:endParaRPr sz="800">
              <a:latin typeface="Verdana"/>
              <a:cs typeface="Verdan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733250" y="3242483"/>
            <a:ext cx="1426210" cy="259715"/>
            <a:chOff x="733250" y="3242483"/>
            <a:chExt cx="1426210" cy="259715"/>
          </a:xfrm>
        </p:grpSpPr>
        <p:sp>
          <p:nvSpPr>
            <p:cNvPr id="18" name="object 18"/>
            <p:cNvSpPr/>
            <p:nvPr/>
          </p:nvSpPr>
          <p:spPr>
            <a:xfrm>
              <a:off x="733250" y="3242483"/>
              <a:ext cx="281305" cy="259715"/>
            </a:xfrm>
            <a:custGeom>
              <a:avLst/>
              <a:gdLst/>
              <a:ahLst/>
              <a:cxnLst/>
              <a:rect l="l" t="t" r="r" b="b"/>
              <a:pathLst>
                <a:path w="281305" h="259714">
                  <a:moveTo>
                    <a:pt x="107418" y="218150"/>
                  </a:moveTo>
                  <a:lnTo>
                    <a:pt x="98652" y="218150"/>
                  </a:lnTo>
                  <a:lnTo>
                    <a:pt x="88971" y="251304"/>
                  </a:lnTo>
                  <a:lnTo>
                    <a:pt x="69653" y="251306"/>
                  </a:lnTo>
                  <a:lnTo>
                    <a:pt x="67763" y="253131"/>
                  </a:lnTo>
                  <a:lnTo>
                    <a:pt x="67763" y="257621"/>
                  </a:lnTo>
                  <a:lnTo>
                    <a:pt x="69654" y="259447"/>
                  </a:lnTo>
                  <a:lnTo>
                    <a:pt x="211035" y="259447"/>
                  </a:lnTo>
                  <a:lnTo>
                    <a:pt x="212928" y="257621"/>
                  </a:lnTo>
                  <a:lnTo>
                    <a:pt x="212928" y="253131"/>
                  </a:lnTo>
                  <a:lnTo>
                    <a:pt x="211037" y="251306"/>
                  </a:lnTo>
                  <a:lnTo>
                    <a:pt x="97736" y="251306"/>
                  </a:lnTo>
                  <a:lnTo>
                    <a:pt x="107418" y="218150"/>
                  </a:lnTo>
                  <a:close/>
                </a:path>
                <a:path w="281305" h="259714">
                  <a:moveTo>
                    <a:pt x="277695" y="0"/>
                  </a:moveTo>
                  <a:lnTo>
                    <a:pt x="276613" y="37"/>
                  </a:lnTo>
                  <a:lnTo>
                    <a:pt x="2892" y="37"/>
                  </a:lnTo>
                  <a:lnTo>
                    <a:pt x="1950" y="410"/>
                  </a:lnTo>
                  <a:lnTo>
                    <a:pt x="421" y="1884"/>
                  </a:lnTo>
                  <a:lnTo>
                    <a:pt x="12" y="2910"/>
                  </a:lnTo>
                  <a:lnTo>
                    <a:pt x="0" y="215103"/>
                  </a:lnTo>
                  <a:lnTo>
                    <a:pt x="409" y="216137"/>
                  </a:lnTo>
                  <a:lnTo>
                    <a:pt x="1926" y="217686"/>
                  </a:lnTo>
                  <a:lnTo>
                    <a:pt x="2974" y="218128"/>
                  </a:lnTo>
                  <a:lnTo>
                    <a:pt x="4070" y="218150"/>
                  </a:lnTo>
                  <a:lnTo>
                    <a:pt x="173276" y="218150"/>
                  </a:lnTo>
                  <a:lnTo>
                    <a:pt x="182949" y="251306"/>
                  </a:lnTo>
                  <a:lnTo>
                    <a:pt x="211037" y="251306"/>
                  </a:lnTo>
                  <a:lnTo>
                    <a:pt x="191700" y="251304"/>
                  </a:lnTo>
                  <a:lnTo>
                    <a:pt x="182022" y="218150"/>
                  </a:lnTo>
                  <a:lnTo>
                    <a:pt x="277740" y="218128"/>
                  </a:lnTo>
                  <a:lnTo>
                    <a:pt x="278757" y="217686"/>
                  </a:lnTo>
                  <a:lnTo>
                    <a:pt x="280283" y="216137"/>
                  </a:lnTo>
                  <a:lnTo>
                    <a:pt x="280689" y="215103"/>
                  </a:lnTo>
                  <a:lnTo>
                    <a:pt x="280631" y="210009"/>
                  </a:lnTo>
                  <a:lnTo>
                    <a:pt x="8478" y="210009"/>
                  </a:lnTo>
                  <a:lnTo>
                    <a:pt x="8478" y="174528"/>
                  </a:lnTo>
                  <a:lnTo>
                    <a:pt x="280631" y="174528"/>
                  </a:lnTo>
                  <a:lnTo>
                    <a:pt x="280631" y="166384"/>
                  </a:lnTo>
                  <a:lnTo>
                    <a:pt x="8478" y="166383"/>
                  </a:lnTo>
                  <a:lnTo>
                    <a:pt x="8478" y="8172"/>
                  </a:lnTo>
                  <a:lnTo>
                    <a:pt x="280631" y="8172"/>
                  </a:lnTo>
                  <a:lnTo>
                    <a:pt x="280670" y="2911"/>
                  </a:lnTo>
                  <a:lnTo>
                    <a:pt x="280264" y="1884"/>
                  </a:lnTo>
                  <a:lnTo>
                    <a:pt x="278738" y="410"/>
                  </a:lnTo>
                  <a:lnTo>
                    <a:pt x="277790" y="37"/>
                  </a:lnTo>
                  <a:lnTo>
                    <a:pt x="4070" y="37"/>
                  </a:lnTo>
                  <a:lnTo>
                    <a:pt x="2986" y="0"/>
                  </a:lnTo>
                  <a:lnTo>
                    <a:pt x="277695" y="0"/>
                  </a:lnTo>
                  <a:close/>
                </a:path>
                <a:path w="281305" h="259714">
                  <a:moveTo>
                    <a:pt x="280631" y="174528"/>
                  </a:moveTo>
                  <a:lnTo>
                    <a:pt x="272209" y="174528"/>
                  </a:lnTo>
                  <a:lnTo>
                    <a:pt x="272209" y="210009"/>
                  </a:lnTo>
                  <a:lnTo>
                    <a:pt x="280631" y="210009"/>
                  </a:lnTo>
                  <a:lnTo>
                    <a:pt x="280631" y="174528"/>
                  </a:lnTo>
                  <a:close/>
                </a:path>
                <a:path w="281305" h="259714">
                  <a:moveTo>
                    <a:pt x="280631" y="8172"/>
                  </a:moveTo>
                  <a:lnTo>
                    <a:pt x="272209" y="8172"/>
                  </a:lnTo>
                  <a:lnTo>
                    <a:pt x="272209" y="166384"/>
                  </a:lnTo>
                  <a:lnTo>
                    <a:pt x="280631" y="166384"/>
                  </a:lnTo>
                  <a:lnTo>
                    <a:pt x="280631" y="81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4556" y="3267076"/>
              <a:ext cx="118062" cy="12753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810168" y="3267494"/>
              <a:ext cx="349250" cy="205740"/>
            </a:xfrm>
            <a:custGeom>
              <a:avLst/>
              <a:gdLst/>
              <a:ahLst/>
              <a:cxnLst/>
              <a:rect l="l" t="t" r="r" b="b"/>
              <a:pathLst>
                <a:path w="349250" h="205739">
                  <a:moveTo>
                    <a:pt x="116360" y="176530"/>
                  </a:moveTo>
                  <a:lnTo>
                    <a:pt x="105785" y="176530"/>
                  </a:lnTo>
                  <a:lnTo>
                    <a:pt x="105785" y="189230"/>
                  </a:lnTo>
                  <a:lnTo>
                    <a:pt x="109571" y="194310"/>
                  </a:lnTo>
                  <a:lnTo>
                    <a:pt x="146759" y="204470"/>
                  </a:lnTo>
                  <a:lnTo>
                    <a:pt x="188462" y="205740"/>
                  </a:lnTo>
                  <a:lnTo>
                    <a:pt x="202334" y="204470"/>
                  </a:lnTo>
                  <a:lnTo>
                    <a:pt x="229741" y="199390"/>
                  </a:lnTo>
                  <a:lnTo>
                    <a:pt x="233745" y="198120"/>
                  </a:lnTo>
                  <a:lnTo>
                    <a:pt x="237598" y="195580"/>
                  </a:lnTo>
                  <a:lnTo>
                    <a:pt x="175356" y="195580"/>
                  </a:lnTo>
                  <a:lnTo>
                    <a:pt x="150505" y="194310"/>
                  </a:lnTo>
                  <a:lnTo>
                    <a:pt x="125947" y="190500"/>
                  </a:lnTo>
                  <a:lnTo>
                    <a:pt x="121965" y="189230"/>
                  </a:lnTo>
                  <a:lnTo>
                    <a:pt x="118659" y="187960"/>
                  </a:lnTo>
                  <a:lnTo>
                    <a:pt x="116360" y="185420"/>
                  </a:lnTo>
                  <a:lnTo>
                    <a:pt x="116360" y="176530"/>
                  </a:lnTo>
                  <a:close/>
                </a:path>
                <a:path w="349250" h="205739">
                  <a:moveTo>
                    <a:pt x="228418" y="114300"/>
                  </a:moveTo>
                  <a:lnTo>
                    <a:pt x="199154" y="114300"/>
                  </a:lnTo>
                  <a:lnTo>
                    <a:pt x="205321" y="116840"/>
                  </a:lnTo>
                  <a:lnTo>
                    <a:pt x="210875" y="120650"/>
                  </a:lnTo>
                  <a:lnTo>
                    <a:pt x="231599" y="153670"/>
                  </a:lnTo>
                  <a:lnTo>
                    <a:pt x="232737" y="185420"/>
                  </a:lnTo>
                  <a:lnTo>
                    <a:pt x="230431" y="187960"/>
                  </a:lnTo>
                  <a:lnTo>
                    <a:pt x="227143" y="189230"/>
                  </a:lnTo>
                  <a:lnTo>
                    <a:pt x="224725" y="189230"/>
                  </a:lnTo>
                  <a:lnTo>
                    <a:pt x="200197" y="194310"/>
                  </a:lnTo>
                  <a:lnTo>
                    <a:pt x="175356" y="195580"/>
                  </a:lnTo>
                  <a:lnTo>
                    <a:pt x="237598" y="195580"/>
                  </a:lnTo>
                  <a:lnTo>
                    <a:pt x="239524" y="194310"/>
                  </a:lnTo>
                  <a:lnTo>
                    <a:pt x="243316" y="189230"/>
                  </a:lnTo>
                  <a:lnTo>
                    <a:pt x="243316" y="176530"/>
                  </a:lnTo>
                  <a:lnTo>
                    <a:pt x="321947" y="176530"/>
                  </a:lnTo>
                  <a:lnTo>
                    <a:pt x="335526" y="172720"/>
                  </a:lnTo>
                  <a:lnTo>
                    <a:pt x="339530" y="171450"/>
                  </a:lnTo>
                  <a:lnTo>
                    <a:pt x="345309" y="168910"/>
                  </a:lnTo>
                  <a:lnTo>
                    <a:pt x="265090" y="168910"/>
                  </a:lnTo>
                  <a:lnTo>
                    <a:pt x="243316" y="166370"/>
                  </a:lnTo>
                  <a:lnTo>
                    <a:pt x="243316" y="162560"/>
                  </a:lnTo>
                  <a:lnTo>
                    <a:pt x="243183" y="161290"/>
                  </a:lnTo>
                  <a:lnTo>
                    <a:pt x="242971" y="158750"/>
                  </a:lnTo>
                  <a:lnTo>
                    <a:pt x="242918" y="157480"/>
                  </a:lnTo>
                  <a:lnTo>
                    <a:pt x="242759" y="157480"/>
                  </a:lnTo>
                  <a:lnTo>
                    <a:pt x="242282" y="153670"/>
                  </a:lnTo>
                  <a:lnTo>
                    <a:pt x="241990" y="152400"/>
                  </a:lnTo>
                  <a:lnTo>
                    <a:pt x="241831" y="151130"/>
                  </a:lnTo>
                  <a:lnTo>
                    <a:pt x="241592" y="151130"/>
                  </a:lnTo>
                  <a:lnTo>
                    <a:pt x="240797" y="147320"/>
                  </a:lnTo>
                  <a:lnTo>
                    <a:pt x="240134" y="144780"/>
                  </a:lnTo>
                  <a:lnTo>
                    <a:pt x="239100" y="142240"/>
                  </a:lnTo>
                  <a:lnTo>
                    <a:pt x="238729" y="140970"/>
                  </a:lnTo>
                  <a:lnTo>
                    <a:pt x="238252" y="139700"/>
                  </a:lnTo>
                  <a:lnTo>
                    <a:pt x="237881" y="139700"/>
                  </a:lnTo>
                  <a:lnTo>
                    <a:pt x="236078" y="135890"/>
                  </a:lnTo>
                  <a:lnTo>
                    <a:pt x="235044" y="133350"/>
                  </a:lnTo>
                  <a:lnTo>
                    <a:pt x="232896" y="129540"/>
                  </a:lnTo>
                  <a:lnTo>
                    <a:pt x="231703" y="128270"/>
                  </a:lnTo>
                  <a:lnTo>
                    <a:pt x="229158" y="124460"/>
                  </a:lnTo>
                  <a:lnTo>
                    <a:pt x="227806" y="123190"/>
                  </a:lnTo>
                  <a:lnTo>
                    <a:pt x="227143" y="121920"/>
                  </a:lnTo>
                  <a:lnTo>
                    <a:pt x="226083" y="120650"/>
                  </a:lnTo>
                  <a:lnTo>
                    <a:pt x="225353" y="120650"/>
                  </a:lnTo>
                  <a:lnTo>
                    <a:pt x="228418" y="114300"/>
                  </a:lnTo>
                  <a:close/>
                </a:path>
                <a:path w="349250" h="205739">
                  <a:moveTo>
                    <a:pt x="68760" y="0"/>
                  </a:moveTo>
                  <a:lnTo>
                    <a:pt x="50249" y="3809"/>
                  </a:lnTo>
                  <a:lnTo>
                    <a:pt x="35115" y="13969"/>
                  </a:lnTo>
                  <a:lnTo>
                    <a:pt x="24903" y="29209"/>
                  </a:lnTo>
                  <a:lnTo>
                    <a:pt x="21156" y="48259"/>
                  </a:lnTo>
                  <a:lnTo>
                    <a:pt x="22085" y="57149"/>
                  </a:lnTo>
                  <a:lnTo>
                    <a:pt x="24780" y="66039"/>
                  </a:lnTo>
                  <a:lnTo>
                    <a:pt x="29106" y="73659"/>
                  </a:lnTo>
                  <a:lnTo>
                    <a:pt x="34924" y="81279"/>
                  </a:lnTo>
                  <a:lnTo>
                    <a:pt x="20528" y="91439"/>
                  </a:lnTo>
                  <a:lnTo>
                    <a:pt x="9516" y="104139"/>
                  </a:lnTo>
                  <a:lnTo>
                    <a:pt x="2477" y="120649"/>
                  </a:lnTo>
                  <a:lnTo>
                    <a:pt x="0" y="138429"/>
                  </a:lnTo>
                  <a:lnTo>
                    <a:pt x="0" y="162559"/>
                  </a:lnTo>
                  <a:lnTo>
                    <a:pt x="68778" y="180340"/>
                  </a:lnTo>
                  <a:lnTo>
                    <a:pt x="78072" y="180340"/>
                  </a:lnTo>
                  <a:lnTo>
                    <a:pt x="105785" y="176530"/>
                  </a:lnTo>
                  <a:lnTo>
                    <a:pt x="116360" y="176530"/>
                  </a:lnTo>
                  <a:lnTo>
                    <a:pt x="116360" y="168910"/>
                  </a:lnTo>
                  <a:lnTo>
                    <a:pt x="62812" y="168910"/>
                  </a:lnTo>
                  <a:lnTo>
                    <a:pt x="41319" y="167639"/>
                  </a:lnTo>
                  <a:lnTo>
                    <a:pt x="12877" y="162559"/>
                  </a:lnTo>
                  <a:lnTo>
                    <a:pt x="10578" y="158749"/>
                  </a:lnTo>
                  <a:lnTo>
                    <a:pt x="10578" y="138429"/>
                  </a:lnTo>
                  <a:lnTo>
                    <a:pt x="12985" y="121919"/>
                  </a:lnTo>
                  <a:lnTo>
                    <a:pt x="19795" y="107949"/>
                  </a:lnTo>
                  <a:lnTo>
                    <a:pt x="30389" y="96519"/>
                  </a:lnTo>
                  <a:lnTo>
                    <a:pt x="44148" y="88899"/>
                  </a:lnTo>
                  <a:lnTo>
                    <a:pt x="114684" y="88900"/>
                  </a:lnTo>
                  <a:lnTo>
                    <a:pt x="111957" y="86360"/>
                  </a:lnTo>
                  <a:lnTo>
                    <a:pt x="109613" y="85090"/>
                  </a:lnTo>
                  <a:lnTo>
                    <a:pt x="68767" y="85090"/>
                  </a:lnTo>
                  <a:lnTo>
                    <a:pt x="57836" y="82549"/>
                  </a:lnTo>
                  <a:lnTo>
                    <a:pt x="47802" y="78739"/>
                  </a:lnTo>
                  <a:lnTo>
                    <a:pt x="47637" y="77469"/>
                  </a:lnTo>
                  <a:lnTo>
                    <a:pt x="40955" y="72389"/>
                  </a:lnTo>
                  <a:lnTo>
                    <a:pt x="35955" y="64769"/>
                  </a:lnTo>
                  <a:lnTo>
                    <a:pt x="32820" y="57149"/>
                  </a:lnTo>
                  <a:lnTo>
                    <a:pt x="31735" y="48259"/>
                  </a:lnTo>
                  <a:lnTo>
                    <a:pt x="34650" y="33019"/>
                  </a:lnTo>
                  <a:lnTo>
                    <a:pt x="42593" y="21589"/>
                  </a:lnTo>
                  <a:lnTo>
                    <a:pt x="54363" y="13969"/>
                  </a:lnTo>
                  <a:lnTo>
                    <a:pt x="68760" y="10160"/>
                  </a:lnTo>
                  <a:lnTo>
                    <a:pt x="96729" y="10160"/>
                  </a:lnTo>
                  <a:lnTo>
                    <a:pt x="87271" y="3810"/>
                  </a:lnTo>
                  <a:lnTo>
                    <a:pt x="68760" y="0"/>
                  </a:lnTo>
                  <a:close/>
                </a:path>
                <a:path w="349250" h="205739">
                  <a:moveTo>
                    <a:pt x="321947" y="176530"/>
                  </a:moveTo>
                  <a:lnTo>
                    <a:pt x="243316" y="176530"/>
                  </a:lnTo>
                  <a:lnTo>
                    <a:pt x="271013" y="180340"/>
                  </a:lnTo>
                  <a:lnTo>
                    <a:pt x="280327" y="180340"/>
                  </a:lnTo>
                  <a:lnTo>
                    <a:pt x="321947" y="176530"/>
                  </a:lnTo>
                  <a:close/>
                </a:path>
                <a:path w="349250" h="205739">
                  <a:moveTo>
                    <a:pt x="114684" y="88900"/>
                  </a:moveTo>
                  <a:lnTo>
                    <a:pt x="93390" y="88900"/>
                  </a:lnTo>
                  <a:lnTo>
                    <a:pt x="103392" y="93980"/>
                  </a:lnTo>
                  <a:lnTo>
                    <a:pt x="111966" y="101600"/>
                  </a:lnTo>
                  <a:lnTo>
                    <a:pt x="118839" y="110490"/>
                  </a:lnTo>
                  <a:lnTo>
                    <a:pt x="123736" y="120650"/>
                  </a:lnTo>
                  <a:lnTo>
                    <a:pt x="122994" y="120650"/>
                  </a:lnTo>
                  <a:lnTo>
                    <a:pt x="121952" y="121920"/>
                  </a:lnTo>
                  <a:lnTo>
                    <a:pt x="119950" y="124460"/>
                  </a:lnTo>
                  <a:lnTo>
                    <a:pt x="117405" y="128270"/>
                  </a:lnTo>
                  <a:lnTo>
                    <a:pt x="116215" y="129540"/>
                  </a:lnTo>
                  <a:lnTo>
                    <a:pt x="115589" y="130810"/>
                  </a:lnTo>
                  <a:lnTo>
                    <a:pt x="114017" y="133350"/>
                  </a:lnTo>
                  <a:lnTo>
                    <a:pt x="113009" y="135890"/>
                  </a:lnTo>
                  <a:lnTo>
                    <a:pt x="111604" y="138430"/>
                  </a:lnTo>
                  <a:lnTo>
                    <a:pt x="111190" y="139700"/>
                  </a:lnTo>
                  <a:lnTo>
                    <a:pt x="110363" y="140970"/>
                  </a:lnTo>
                  <a:lnTo>
                    <a:pt x="109242" y="144780"/>
                  </a:lnTo>
                  <a:lnTo>
                    <a:pt x="108926" y="144780"/>
                  </a:lnTo>
                  <a:lnTo>
                    <a:pt x="108282" y="147320"/>
                  </a:lnTo>
                  <a:lnTo>
                    <a:pt x="107471" y="151130"/>
                  </a:lnTo>
                  <a:lnTo>
                    <a:pt x="107240" y="151130"/>
                  </a:lnTo>
                  <a:lnTo>
                    <a:pt x="106795" y="153670"/>
                  </a:lnTo>
                  <a:lnTo>
                    <a:pt x="106315" y="157480"/>
                  </a:lnTo>
                  <a:lnTo>
                    <a:pt x="106182" y="157480"/>
                  </a:lnTo>
                  <a:lnTo>
                    <a:pt x="105901" y="161290"/>
                  </a:lnTo>
                  <a:lnTo>
                    <a:pt x="105787" y="166370"/>
                  </a:lnTo>
                  <a:lnTo>
                    <a:pt x="84384" y="168910"/>
                  </a:lnTo>
                  <a:lnTo>
                    <a:pt x="116360" y="168910"/>
                  </a:lnTo>
                  <a:lnTo>
                    <a:pt x="127023" y="132080"/>
                  </a:lnTo>
                  <a:lnTo>
                    <a:pt x="133434" y="125730"/>
                  </a:lnTo>
                  <a:lnTo>
                    <a:pt x="138246" y="120650"/>
                  </a:lnTo>
                  <a:lnTo>
                    <a:pt x="143782" y="116840"/>
                  </a:lnTo>
                  <a:lnTo>
                    <a:pt x="149931" y="114300"/>
                  </a:lnTo>
                  <a:lnTo>
                    <a:pt x="228418" y="114300"/>
                  </a:lnTo>
                  <a:lnTo>
                    <a:pt x="229031" y="113030"/>
                  </a:lnTo>
                  <a:lnTo>
                    <a:pt x="132180" y="113030"/>
                  </a:lnTo>
                  <a:lnTo>
                    <a:pt x="126939" y="102870"/>
                  </a:lnTo>
                  <a:lnTo>
                    <a:pt x="120138" y="93980"/>
                  </a:lnTo>
                  <a:lnTo>
                    <a:pt x="114684" y="88900"/>
                  </a:lnTo>
                  <a:close/>
                </a:path>
                <a:path w="349250" h="205739">
                  <a:moveTo>
                    <a:pt x="324963" y="88900"/>
                  </a:moveTo>
                  <a:lnTo>
                    <a:pt x="304878" y="88900"/>
                  </a:lnTo>
                  <a:lnTo>
                    <a:pt x="318680" y="96520"/>
                  </a:lnTo>
                  <a:lnTo>
                    <a:pt x="329296" y="107950"/>
                  </a:lnTo>
                  <a:lnTo>
                    <a:pt x="336114" y="121920"/>
                  </a:lnTo>
                  <a:lnTo>
                    <a:pt x="338522" y="138430"/>
                  </a:lnTo>
                  <a:lnTo>
                    <a:pt x="338522" y="158750"/>
                  </a:lnTo>
                  <a:lnTo>
                    <a:pt x="336216" y="161290"/>
                  </a:lnTo>
                  <a:lnTo>
                    <a:pt x="330436" y="163830"/>
                  </a:lnTo>
                  <a:lnTo>
                    <a:pt x="308916" y="167640"/>
                  </a:lnTo>
                  <a:lnTo>
                    <a:pt x="287045" y="168910"/>
                  </a:lnTo>
                  <a:lnTo>
                    <a:pt x="345309" y="168910"/>
                  </a:lnTo>
                  <a:lnTo>
                    <a:pt x="349101" y="162560"/>
                  </a:lnTo>
                  <a:lnTo>
                    <a:pt x="349101" y="138430"/>
                  </a:lnTo>
                  <a:lnTo>
                    <a:pt x="346623" y="120650"/>
                  </a:lnTo>
                  <a:lnTo>
                    <a:pt x="339583" y="104140"/>
                  </a:lnTo>
                  <a:lnTo>
                    <a:pt x="328565" y="91440"/>
                  </a:lnTo>
                  <a:lnTo>
                    <a:pt x="324963" y="88900"/>
                  </a:lnTo>
                  <a:close/>
                </a:path>
                <a:path w="349250" h="205739">
                  <a:moveTo>
                    <a:pt x="186955" y="119380"/>
                  </a:moveTo>
                  <a:lnTo>
                    <a:pt x="161882" y="119380"/>
                  </a:lnTo>
                  <a:lnTo>
                    <a:pt x="162410" y="120650"/>
                  </a:lnTo>
                  <a:lnTo>
                    <a:pt x="166360" y="120650"/>
                  </a:lnTo>
                  <a:lnTo>
                    <a:pt x="170396" y="121920"/>
                  </a:lnTo>
                  <a:lnTo>
                    <a:pt x="178691" y="121920"/>
                  </a:lnTo>
                  <a:lnTo>
                    <a:pt x="186955" y="119380"/>
                  </a:lnTo>
                  <a:close/>
                </a:path>
                <a:path w="349250" h="205739">
                  <a:moveTo>
                    <a:pt x="191534" y="118110"/>
                  </a:moveTo>
                  <a:lnTo>
                    <a:pt x="157569" y="118110"/>
                  </a:lnTo>
                  <a:lnTo>
                    <a:pt x="160247" y="119380"/>
                  </a:lnTo>
                  <a:lnTo>
                    <a:pt x="190195" y="119380"/>
                  </a:lnTo>
                  <a:lnTo>
                    <a:pt x="191534" y="118110"/>
                  </a:lnTo>
                  <a:close/>
                </a:path>
                <a:path w="349250" h="205739">
                  <a:moveTo>
                    <a:pt x="197767" y="115570"/>
                  </a:moveTo>
                  <a:lnTo>
                    <a:pt x="151320" y="115570"/>
                  </a:lnTo>
                  <a:lnTo>
                    <a:pt x="153899" y="116840"/>
                  </a:lnTo>
                  <a:lnTo>
                    <a:pt x="155750" y="118110"/>
                  </a:lnTo>
                  <a:lnTo>
                    <a:pt x="193321" y="118110"/>
                  </a:lnTo>
                  <a:lnTo>
                    <a:pt x="195187" y="116840"/>
                  </a:lnTo>
                  <a:lnTo>
                    <a:pt x="197767" y="115570"/>
                  </a:lnTo>
                  <a:close/>
                </a:path>
                <a:path w="349250" h="205739">
                  <a:moveTo>
                    <a:pt x="199154" y="114300"/>
                  </a:moveTo>
                  <a:lnTo>
                    <a:pt x="149931" y="114300"/>
                  </a:lnTo>
                  <a:lnTo>
                    <a:pt x="150593" y="115570"/>
                  </a:lnTo>
                  <a:lnTo>
                    <a:pt x="198494" y="115570"/>
                  </a:lnTo>
                  <a:lnTo>
                    <a:pt x="199154" y="114300"/>
                  </a:lnTo>
                  <a:close/>
                </a:path>
                <a:path w="349250" h="205739">
                  <a:moveTo>
                    <a:pt x="174545" y="26670"/>
                  </a:moveTo>
                  <a:lnTo>
                    <a:pt x="156034" y="30480"/>
                  </a:lnTo>
                  <a:lnTo>
                    <a:pt x="140900" y="40640"/>
                  </a:lnTo>
                  <a:lnTo>
                    <a:pt x="130688" y="55880"/>
                  </a:lnTo>
                  <a:lnTo>
                    <a:pt x="126942" y="73660"/>
                  </a:lnTo>
                  <a:lnTo>
                    <a:pt x="127873" y="83820"/>
                  </a:lnTo>
                  <a:lnTo>
                    <a:pt x="130576" y="92710"/>
                  </a:lnTo>
                  <a:lnTo>
                    <a:pt x="134912" y="100330"/>
                  </a:lnTo>
                  <a:lnTo>
                    <a:pt x="140744" y="107950"/>
                  </a:lnTo>
                  <a:lnTo>
                    <a:pt x="137751" y="109220"/>
                  </a:lnTo>
                  <a:lnTo>
                    <a:pt x="134877" y="110490"/>
                  </a:lnTo>
                  <a:lnTo>
                    <a:pt x="132180" y="113030"/>
                  </a:lnTo>
                  <a:lnTo>
                    <a:pt x="216909" y="113030"/>
                  </a:lnTo>
                  <a:lnTo>
                    <a:pt x="214197" y="110490"/>
                  </a:lnTo>
                  <a:lnTo>
                    <a:pt x="171781" y="110490"/>
                  </a:lnTo>
                  <a:lnTo>
                    <a:pt x="163619" y="109220"/>
                  </a:lnTo>
                  <a:lnTo>
                    <a:pt x="160082" y="107950"/>
                  </a:lnTo>
                  <a:lnTo>
                    <a:pt x="156678" y="106680"/>
                  </a:lnTo>
                  <a:lnTo>
                    <a:pt x="153571" y="104140"/>
                  </a:lnTo>
                  <a:lnTo>
                    <a:pt x="146823" y="99060"/>
                  </a:lnTo>
                  <a:lnTo>
                    <a:pt x="141776" y="91440"/>
                  </a:lnTo>
                  <a:lnTo>
                    <a:pt x="138615" y="82550"/>
                  </a:lnTo>
                  <a:lnTo>
                    <a:pt x="137520" y="73660"/>
                  </a:lnTo>
                  <a:lnTo>
                    <a:pt x="140435" y="59690"/>
                  </a:lnTo>
                  <a:lnTo>
                    <a:pt x="148378" y="48260"/>
                  </a:lnTo>
                  <a:lnTo>
                    <a:pt x="160148" y="39370"/>
                  </a:lnTo>
                  <a:lnTo>
                    <a:pt x="174545" y="36830"/>
                  </a:lnTo>
                  <a:lnTo>
                    <a:pt x="202514" y="36830"/>
                  </a:lnTo>
                  <a:lnTo>
                    <a:pt x="193056" y="30480"/>
                  </a:lnTo>
                  <a:lnTo>
                    <a:pt x="174545" y="26670"/>
                  </a:lnTo>
                  <a:close/>
                </a:path>
                <a:path w="349250" h="205739">
                  <a:moveTo>
                    <a:pt x="280327" y="0"/>
                  </a:moveTo>
                  <a:lnTo>
                    <a:pt x="261818" y="3810"/>
                  </a:lnTo>
                  <a:lnTo>
                    <a:pt x="246689" y="13970"/>
                  </a:lnTo>
                  <a:lnTo>
                    <a:pt x="236482" y="29210"/>
                  </a:lnTo>
                  <a:lnTo>
                    <a:pt x="232737" y="48260"/>
                  </a:lnTo>
                  <a:lnTo>
                    <a:pt x="233665" y="57150"/>
                  </a:lnTo>
                  <a:lnTo>
                    <a:pt x="236359" y="66040"/>
                  </a:lnTo>
                  <a:lnTo>
                    <a:pt x="240690" y="73660"/>
                  </a:lnTo>
                  <a:lnTo>
                    <a:pt x="246524" y="81280"/>
                  </a:lnTo>
                  <a:lnTo>
                    <a:pt x="237140" y="86360"/>
                  </a:lnTo>
                  <a:lnTo>
                    <a:pt x="228955" y="93980"/>
                  </a:lnTo>
                  <a:lnTo>
                    <a:pt x="222151" y="102870"/>
                  </a:lnTo>
                  <a:lnTo>
                    <a:pt x="216909" y="113030"/>
                  </a:lnTo>
                  <a:lnTo>
                    <a:pt x="229031" y="113030"/>
                  </a:lnTo>
                  <a:lnTo>
                    <a:pt x="230257" y="110490"/>
                  </a:lnTo>
                  <a:lnTo>
                    <a:pt x="237130" y="101600"/>
                  </a:lnTo>
                  <a:lnTo>
                    <a:pt x="245701" y="93980"/>
                  </a:lnTo>
                  <a:lnTo>
                    <a:pt x="255697" y="88900"/>
                  </a:lnTo>
                  <a:lnTo>
                    <a:pt x="324963" y="88900"/>
                  </a:lnTo>
                  <a:lnTo>
                    <a:pt x="319560" y="85090"/>
                  </a:lnTo>
                  <a:lnTo>
                    <a:pt x="280340" y="85090"/>
                  </a:lnTo>
                  <a:lnTo>
                    <a:pt x="269414" y="82550"/>
                  </a:lnTo>
                  <a:lnTo>
                    <a:pt x="259382" y="78740"/>
                  </a:lnTo>
                  <a:lnTo>
                    <a:pt x="259197" y="77470"/>
                  </a:lnTo>
                  <a:lnTo>
                    <a:pt x="252521" y="72390"/>
                  </a:lnTo>
                  <a:lnTo>
                    <a:pt x="247528" y="64770"/>
                  </a:lnTo>
                  <a:lnTo>
                    <a:pt x="244399" y="57150"/>
                  </a:lnTo>
                  <a:lnTo>
                    <a:pt x="243316" y="48260"/>
                  </a:lnTo>
                  <a:lnTo>
                    <a:pt x="246228" y="33020"/>
                  </a:lnTo>
                  <a:lnTo>
                    <a:pt x="254166" y="21590"/>
                  </a:lnTo>
                  <a:lnTo>
                    <a:pt x="265932" y="13970"/>
                  </a:lnTo>
                  <a:lnTo>
                    <a:pt x="280327" y="10160"/>
                  </a:lnTo>
                  <a:lnTo>
                    <a:pt x="308302" y="10160"/>
                  </a:lnTo>
                  <a:lnTo>
                    <a:pt x="298840" y="3810"/>
                  </a:lnTo>
                  <a:lnTo>
                    <a:pt x="280327" y="0"/>
                  </a:lnTo>
                  <a:close/>
                </a:path>
                <a:path w="349250" h="205739">
                  <a:moveTo>
                    <a:pt x="202514" y="36830"/>
                  </a:moveTo>
                  <a:lnTo>
                    <a:pt x="174545" y="36830"/>
                  </a:lnTo>
                  <a:lnTo>
                    <a:pt x="188942" y="39370"/>
                  </a:lnTo>
                  <a:lnTo>
                    <a:pt x="200713" y="48260"/>
                  </a:lnTo>
                  <a:lnTo>
                    <a:pt x="208655" y="59690"/>
                  </a:lnTo>
                  <a:lnTo>
                    <a:pt x="211570" y="73660"/>
                  </a:lnTo>
                  <a:lnTo>
                    <a:pt x="210475" y="82550"/>
                  </a:lnTo>
                  <a:lnTo>
                    <a:pt x="180070" y="110490"/>
                  </a:lnTo>
                  <a:lnTo>
                    <a:pt x="214197" y="110490"/>
                  </a:lnTo>
                  <a:lnTo>
                    <a:pt x="211339" y="109220"/>
                  </a:lnTo>
                  <a:lnTo>
                    <a:pt x="208346" y="107950"/>
                  </a:lnTo>
                  <a:lnTo>
                    <a:pt x="214184" y="100330"/>
                  </a:lnTo>
                  <a:lnTo>
                    <a:pt x="218520" y="92710"/>
                  </a:lnTo>
                  <a:lnTo>
                    <a:pt x="221219" y="83820"/>
                  </a:lnTo>
                  <a:lnTo>
                    <a:pt x="222148" y="73660"/>
                  </a:lnTo>
                  <a:lnTo>
                    <a:pt x="218401" y="55880"/>
                  </a:lnTo>
                  <a:lnTo>
                    <a:pt x="208189" y="40640"/>
                  </a:lnTo>
                  <a:lnTo>
                    <a:pt x="202514" y="36830"/>
                  </a:lnTo>
                  <a:close/>
                </a:path>
                <a:path w="349250" h="205739">
                  <a:moveTo>
                    <a:pt x="83058" y="92710"/>
                  </a:moveTo>
                  <a:lnTo>
                    <a:pt x="54464" y="92709"/>
                  </a:lnTo>
                  <a:lnTo>
                    <a:pt x="60249" y="95249"/>
                  </a:lnTo>
                  <a:lnTo>
                    <a:pt x="77273" y="95250"/>
                  </a:lnTo>
                  <a:lnTo>
                    <a:pt x="83058" y="92710"/>
                  </a:lnTo>
                  <a:close/>
                </a:path>
                <a:path w="349250" h="205739">
                  <a:moveTo>
                    <a:pt x="294564" y="92710"/>
                  </a:moveTo>
                  <a:lnTo>
                    <a:pt x="266010" y="92710"/>
                  </a:lnTo>
                  <a:lnTo>
                    <a:pt x="271737" y="95250"/>
                  </a:lnTo>
                  <a:lnTo>
                    <a:pt x="288811" y="95250"/>
                  </a:lnTo>
                  <a:lnTo>
                    <a:pt x="294564" y="92710"/>
                  </a:lnTo>
                  <a:close/>
                </a:path>
                <a:path w="349250" h="205739">
                  <a:moveTo>
                    <a:pt x="86778" y="91440"/>
                  </a:moveTo>
                  <a:lnTo>
                    <a:pt x="51537" y="91439"/>
                  </a:lnTo>
                  <a:lnTo>
                    <a:pt x="53009" y="92709"/>
                  </a:lnTo>
                  <a:lnTo>
                    <a:pt x="84529" y="92710"/>
                  </a:lnTo>
                  <a:lnTo>
                    <a:pt x="86778" y="91440"/>
                  </a:lnTo>
                  <a:close/>
                </a:path>
                <a:path w="349250" h="205739">
                  <a:moveTo>
                    <a:pt x="298276" y="91440"/>
                  </a:moveTo>
                  <a:lnTo>
                    <a:pt x="263068" y="91440"/>
                  </a:lnTo>
                  <a:lnTo>
                    <a:pt x="264526" y="92710"/>
                  </a:lnTo>
                  <a:lnTo>
                    <a:pt x="296049" y="92710"/>
                  </a:lnTo>
                  <a:lnTo>
                    <a:pt x="298276" y="91440"/>
                  </a:lnTo>
                  <a:close/>
                </a:path>
                <a:path w="349250" h="205739">
                  <a:moveTo>
                    <a:pt x="92117" y="88900"/>
                  </a:moveTo>
                  <a:lnTo>
                    <a:pt x="45421" y="88899"/>
                  </a:lnTo>
                  <a:lnTo>
                    <a:pt x="48133" y="90169"/>
                  </a:lnTo>
                  <a:lnTo>
                    <a:pt x="49984" y="91439"/>
                  </a:lnTo>
                  <a:lnTo>
                    <a:pt x="87554" y="91440"/>
                  </a:lnTo>
                  <a:lnTo>
                    <a:pt x="89389" y="90170"/>
                  </a:lnTo>
                  <a:lnTo>
                    <a:pt x="92117" y="88900"/>
                  </a:lnTo>
                  <a:close/>
                </a:path>
                <a:path w="349250" h="205739">
                  <a:moveTo>
                    <a:pt x="303605" y="88900"/>
                  </a:moveTo>
                  <a:lnTo>
                    <a:pt x="256970" y="88900"/>
                  </a:lnTo>
                  <a:lnTo>
                    <a:pt x="258613" y="90170"/>
                  </a:lnTo>
                  <a:lnTo>
                    <a:pt x="259674" y="90170"/>
                  </a:lnTo>
                  <a:lnTo>
                    <a:pt x="261530" y="91440"/>
                  </a:lnTo>
                  <a:lnTo>
                    <a:pt x="299045" y="91440"/>
                  </a:lnTo>
                  <a:lnTo>
                    <a:pt x="300901" y="90170"/>
                  </a:lnTo>
                  <a:lnTo>
                    <a:pt x="303605" y="88900"/>
                  </a:lnTo>
                  <a:close/>
                </a:path>
                <a:path w="349250" h="205739">
                  <a:moveTo>
                    <a:pt x="96729" y="10160"/>
                  </a:moveTo>
                  <a:lnTo>
                    <a:pt x="68760" y="10160"/>
                  </a:lnTo>
                  <a:lnTo>
                    <a:pt x="83157" y="13970"/>
                  </a:lnTo>
                  <a:lnTo>
                    <a:pt x="94928" y="21590"/>
                  </a:lnTo>
                  <a:lnTo>
                    <a:pt x="102870" y="33020"/>
                  </a:lnTo>
                  <a:lnTo>
                    <a:pt x="105785" y="48260"/>
                  </a:lnTo>
                  <a:lnTo>
                    <a:pt x="104699" y="57150"/>
                  </a:lnTo>
                  <a:lnTo>
                    <a:pt x="101564" y="64770"/>
                  </a:lnTo>
                  <a:lnTo>
                    <a:pt x="96560" y="72390"/>
                  </a:lnTo>
                  <a:lnTo>
                    <a:pt x="89869" y="77470"/>
                  </a:lnTo>
                  <a:lnTo>
                    <a:pt x="89718" y="78740"/>
                  </a:lnTo>
                  <a:lnTo>
                    <a:pt x="79694" y="82550"/>
                  </a:lnTo>
                  <a:lnTo>
                    <a:pt x="68767" y="85090"/>
                  </a:lnTo>
                  <a:lnTo>
                    <a:pt x="109613" y="85090"/>
                  </a:lnTo>
                  <a:lnTo>
                    <a:pt x="102579" y="81280"/>
                  </a:lnTo>
                  <a:lnTo>
                    <a:pt x="108407" y="73660"/>
                  </a:lnTo>
                  <a:lnTo>
                    <a:pt x="112737" y="66040"/>
                  </a:lnTo>
                  <a:lnTo>
                    <a:pt x="115434" y="57150"/>
                  </a:lnTo>
                  <a:lnTo>
                    <a:pt x="116363" y="48260"/>
                  </a:lnTo>
                  <a:lnTo>
                    <a:pt x="112616" y="29210"/>
                  </a:lnTo>
                  <a:lnTo>
                    <a:pt x="102404" y="13970"/>
                  </a:lnTo>
                  <a:lnTo>
                    <a:pt x="96729" y="10160"/>
                  </a:lnTo>
                  <a:close/>
                </a:path>
                <a:path w="349250" h="205739">
                  <a:moveTo>
                    <a:pt x="308302" y="10160"/>
                  </a:moveTo>
                  <a:lnTo>
                    <a:pt x="280327" y="10160"/>
                  </a:lnTo>
                  <a:lnTo>
                    <a:pt x="294727" y="13970"/>
                  </a:lnTo>
                  <a:lnTo>
                    <a:pt x="306502" y="21590"/>
                  </a:lnTo>
                  <a:lnTo>
                    <a:pt x="314449" y="33020"/>
                  </a:lnTo>
                  <a:lnTo>
                    <a:pt x="317365" y="48260"/>
                  </a:lnTo>
                  <a:lnTo>
                    <a:pt x="316277" y="57150"/>
                  </a:lnTo>
                  <a:lnTo>
                    <a:pt x="313136" y="64770"/>
                  </a:lnTo>
                  <a:lnTo>
                    <a:pt x="308126" y="72390"/>
                  </a:lnTo>
                  <a:lnTo>
                    <a:pt x="301431" y="77470"/>
                  </a:lnTo>
                  <a:lnTo>
                    <a:pt x="301299" y="78740"/>
                  </a:lnTo>
                  <a:lnTo>
                    <a:pt x="291267" y="82550"/>
                  </a:lnTo>
                  <a:lnTo>
                    <a:pt x="280340" y="85090"/>
                  </a:lnTo>
                  <a:lnTo>
                    <a:pt x="319560" y="85090"/>
                  </a:lnTo>
                  <a:lnTo>
                    <a:pt x="314157" y="81280"/>
                  </a:lnTo>
                  <a:lnTo>
                    <a:pt x="319980" y="73660"/>
                  </a:lnTo>
                  <a:lnTo>
                    <a:pt x="324311" y="66040"/>
                  </a:lnTo>
                  <a:lnTo>
                    <a:pt x="327012" y="57150"/>
                  </a:lnTo>
                  <a:lnTo>
                    <a:pt x="327944" y="48260"/>
                  </a:lnTo>
                  <a:lnTo>
                    <a:pt x="324195" y="29210"/>
                  </a:lnTo>
                  <a:lnTo>
                    <a:pt x="313978" y="13970"/>
                  </a:lnTo>
                  <a:lnTo>
                    <a:pt x="308302" y="101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217167" y="3227578"/>
            <a:ext cx="58420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marR="5080" indent="-226060">
              <a:lnSpc>
                <a:spcPct val="100000"/>
              </a:lnSpc>
              <a:spcBef>
                <a:spcPts val="100"/>
              </a:spcBef>
            </a:pPr>
            <a:r>
              <a:rPr sz="800" b="1" spc="-25" dirty="0">
                <a:solidFill>
                  <a:srgbClr val="252525"/>
                </a:solidFill>
                <a:latin typeface="Verdana"/>
                <a:cs typeface="Verdana"/>
              </a:rPr>
              <a:t>Pr</a:t>
            </a:r>
            <a:r>
              <a:rPr sz="800" b="1" spc="-40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800" b="1" spc="-30" dirty="0">
                <a:solidFill>
                  <a:srgbClr val="252525"/>
                </a:solidFill>
                <a:latin typeface="Verdana"/>
                <a:cs typeface="Verdana"/>
              </a:rPr>
              <a:t>s</a:t>
            </a:r>
            <a:r>
              <a:rPr sz="800" b="1" spc="-15" dirty="0">
                <a:solidFill>
                  <a:srgbClr val="252525"/>
                </a:solidFill>
                <a:latin typeface="Verdana"/>
                <a:cs typeface="Verdana"/>
              </a:rPr>
              <a:t>enc</a:t>
            </a:r>
            <a:r>
              <a:rPr sz="800" b="1" spc="-25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800" b="1" spc="-55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800" b="1" spc="-35" dirty="0">
                <a:solidFill>
                  <a:srgbClr val="252525"/>
                </a:solidFill>
                <a:latin typeface="Verdana"/>
                <a:cs typeface="Verdana"/>
              </a:rPr>
              <a:t>l  </a:t>
            </a:r>
            <a:r>
              <a:rPr sz="800" b="1" spc="-160" dirty="0">
                <a:solidFill>
                  <a:srgbClr val="252525"/>
                </a:solidFill>
                <a:latin typeface="Verdana"/>
                <a:cs typeface="Verdana"/>
              </a:rPr>
              <a:t>91</a:t>
            </a:r>
            <a:endParaRPr sz="800">
              <a:latin typeface="Verdana"/>
              <a:cs typeface="Verdana"/>
            </a:endParaRPr>
          </a:p>
        </p:txBody>
      </p:sp>
      <p:pic>
        <p:nvPicPr>
          <p:cNvPr id="22" name="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00215" y="2938272"/>
            <a:ext cx="1092708" cy="1918715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6395084" y="3472053"/>
            <a:ext cx="629285" cy="1330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225" marR="91440">
              <a:lnSpc>
                <a:spcPct val="100000"/>
              </a:lnSpc>
              <a:spcBef>
                <a:spcPts val="95"/>
              </a:spcBef>
            </a:pPr>
            <a:r>
              <a:rPr sz="700" b="1" spc="-5" dirty="0">
                <a:solidFill>
                  <a:srgbClr val="252525"/>
                </a:solidFill>
                <a:latin typeface="Verdana"/>
                <a:cs typeface="Verdana"/>
              </a:rPr>
              <a:t>M</a:t>
            </a:r>
            <a:r>
              <a:rPr sz="700" b="1" spc="-40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700" b="1" spc="-35" dirty="0">
                <a:solidFill>
                  <a:srgbClr val="252525"/>
                </a:solidFill>
                <a:latin typeface="Verdana"/>
                <a:cs typeface="Verdana"/>
              </a:rPr>
              <a:t>n</a:t>
            </a:r>
            <a:r>
              <a:rPr sz="700" b="1" spc="-30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700" b="1" spc="-50" dirty="0">
                <a:solidFill>
                  <a:srgbClr val="252525"/>
                </a:solidFill>
                <a:latin typeface="Verdana"/>
                <a:cs typeface="Verdana"/>
              </a:rPr>
              <a:t>s</a:t>
            </a:r>
            <a:r>
              <a:rPr sz="700" b="1" spc="-25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700" b="1" spc="-30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700" b="1" spc="-50" dirty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700" b="1" spc="-45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700" b="1" spc="-30" dirty="0">
                <a:solidFill>
                  <a:srgbClr val="252525"/>
                </a:solidFill>
                <a:latin typeface="Verdana"/>
                <a:cs typeface="Verdana"/>
              </a:rPr>
              <a:t>os  </a:t>
            </a:r>
            <a:r>
              <a:rPr sz="700" b="1" spc="-25" dirty="0">
                <a:solidFill>
                  <a:srgbClr val="252525"/>
                </a:solidFill>
                <a:latin typeface="Verdana"/>
                <a:cs typeface="Verdana"/>
              </a:rPr>
              <a:t>Públicos</a:t>
            </a:r>
            <a:endParaRPr sz="700">
              <a:latin typeface="Verdana"/>
              <a:cs typeface="Verdana"/>
            </a:endParaRPr>
          </a:p>
          <a:p>
            <a:pPr marL="22225">
              <a:lnSpc>
                <a:spcPct val="100000"/>
              </a:lnSpc>
              <a:spcBef>
                <a:spcPts val="450"/>
              </a:spcBef>
            </a:pPr>
            <a:r>
              <a:rPr sz="700" b="1" spc="-25" dirty="0">
                <a:solidFill>
                  <a:srgbClr val="252525"/>
                </a:solidFill>
                <a:latin typeface="Verdana"/>
                <a:cs typeface="Verdana"/>
              </a:rPr>
              <a:t>Faci</a:t>
            </a:r>
            <a:r>
              <a:rPr sz="700" b="1" spc="-40" dirty="0">
                <a:solidFill>
                  <a:srgbClr val="252525"/>
                </a:solidFill>
                <a:latin typeface="Verdana"/>
                <a:cs typeface="Verdana"/>
              </a:rPr>
              <a:t>li</a:t>
            </a:r>
            <a:r>
              <a:rPr sz="700" b="1" spc="-25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700" b="1" spc="-40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700" b="1" spc="-30" dirty="0">
                <a:solidFill>
                  <a:srgbClr val="252525"/>
                </a:solidFill>
                <a:latin typeface="Verdana"/>
                <a:cs typeface="Verdana"/>
              </a:rPr>
              <a:t>dore</a:t>
            </a:r>
            <a:r>
              <a:rPr sz="700" b="1" spc="-50" dirty="0">
                <a:solidFill>
                  <a:srgbClr val="252525"/>
                </a:solidFill>
                <a:latin typeface="Verdana"/>
                <a:cs typeface="Verdana"/>
              </a:rPr>
              <a:t>s</a:t>
            </a:r>
            <a:endParaRPr sz="700">
              <a:latin typeface="Verdana"/>
              <a:cs typeface="Verdana"/>
            </a:endParaRPr>
          </a:p>
          <a:p>
            <a:pPr marL="13970" marR="21590">
              <a:lnSpc>
                <a:spcPct val="100000"/>
              </a:lnSpc>
              <a:spcBef>
                <a:spcPts val="605"/>
              </a:spcBef>
            </a:pPr>
            <a:r>
              <a:rPr sz="700" b="1" spc="-20" dirty="0">
                <a:solidFill>
                  <a:srgbClr val="252525"/>
                </a:solidFill>
                <a:latin typeface="Verdana"/>
                <a:cs typeface="Verdana"/>
              </a:rPr>
              <a:t>Á</a:t>
            </a:r>
            <a:r>
              <a:rPr sz="700" b="1" spc="-40" dirty="0">
                <a:solidFill>
                  <a:srgbClr val="252525"/>
                </a:solidFill>
                <a:latin typeface="Verdana"/>
                <a:cs typeface="Verdana"/>
              </a:rPr>
              <a:t>rea</a:t>
            </a:r>
            <a:r>
              <a:rPr sz="700" b="1" spc="-3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700" b="1" spc="-15" dirty="0">
                <a:solidFill>
                  <a:srgbClr val="252525"/>
                </a:solidFill>
                <a:latin typeface="Verdana"/>
                <a:cs typeface="Verdana"/>
              </a:rPr>
              <a:t>de  </a:t>
            </a:r>
            <a:r>
              <a:rPr sz="700" b="1" spc="-50" dirty="0">
                <a:solidFill>
                  <a:srgbClr val="252525"/>
                </a:solidFill>
                <a:latin typeface="Verdana"/>
                <a:cs typeface="Verdana"/>
              </a:rPr>
              <a:t>s</a:t>
            </a:r>
            <a:r>
              <a:rPr sz="700" b="1" spc="-30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700" b="1" spc="-5" dirty="0">
                <a:solidFill>
                  <a:srgbClr val="252525"/>
                </a:solidFill>
                <a:latin typeface="Verdana"/>
                <a:cs typeface="Verdana"/>
              </a:rPr>
              <a:t>g</a:t>
            </a:r>
            <a:r>
              <a:rPr sz="700" b="1" spc="-35" dirty="0">
                <a:solidFill>
                  <a:srgbClr val="252525"/>
                </a:solidFill>
                <a:latin typeface="Verdana"/>
                <a:cs typeface="Verdana"/>
              </a:rPr>
              <a:t>u</a:t>
            </a:r>
            <a:r>
              <a:rPr sz="700" b="1" spc="-25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700" b="1" spc="-35" dirty="0">
                <a:solidFill>
                  <a:srgbClr val="252525"/>
                </a:solidFill>
                <a:latin typeface="Verdana"/>
                <a:cs typeface="Verdana"/>
              </a:rPr>
              <a:t>m</a:t>
            </a:r>
            <a:r>
              <a:rPr sz="700" b="1" spc="-15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700" b="1" spc="-30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700" b="1" spc="-25" dirty="0">
                <a:solidFill>
                  <a:srgbClr val="252525"/>
                </a:solidFill>
                <a:latin typeface="Verdana"/>
                <a:cs typeface="Verdana"/>
              </a:rPr>
              <a:t>n</a:t>
            </a:r>
            <a:r>
              <a:rPr sz="700" b="1" spc="-20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700" b="1" spc="-25" dirty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endParaRPr sz="700">
              <a:latin typeface="Verdana"/>
              <a:cs typeface="Verdana"/>
            </a:endParaRPr>
          </a:p>
          <a:p>
            <a:pPr marL="13970" marR="247015">
              <a:lnSpc>
                <a:spcPct val="100000"/>
              </a:lnSpc>
              <a:spcBef>
                <a:spcPts val="450"/>
              </a:spcBef>
            </a:pPr>
            <a:r>
              <a:rPr sz="700" b="1" spc="-20" dirty="0">
                <a:solidFill>
                  <a:srgbClr val="252525"/>
                </a:solidFill>
                <a:latin typeface="Verdana"/>
                <a:cs typeface="Verdana"/>
              </a:rPr>
              <a:t>Á</a:t>
            </a:r>
            <a:r>
              <a:rPr sz="700" b="1" spc="-40" dirty="0">
                <a:solidFill>
                  <a:srgbClr val="252525"/>
                </a:solidFill>
                <a:latin typeface="Verdana"/>
                <a:cs typeface="Verdana"/>
              </a:rPr>
              <a:t>rea</a:t>
            </a:r>
            <a:r>
              <a:rPr sz="700" b="1" spc="-3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700" b="1" spc="-15" dirty="0">
                <a:solidFill>
                  <a:srgbClr val="252525"/>
                </a:solidFill>
                <a:latin typeface="Verdana"/>
                <a:cs typeface="Verdana"/>
              </a:rPr>
              <a:t>de  </a:t>
            </a:r>
            <a:r>
              <a:rPr sz="700" b="1" spc="-35" dirty="0">
                <a:solidFill>
                  <a:srgbClr val="252525"/>
                </a:solidFill>
                <a:latin typeface="Verdana"/>
                <a:cs typeface="Verdana"/>
              </a:rPr>
              <a:t>salud</a:t>
            </a:r>
            <a:endParaRPr sz="700">
              <a:latin typeface="Verdana"/>
              <a:cs typeface="Verdana"/>
            </a:endParaRPr>
          </a:p>
          <a:p>
            <a:pPr marL="12700" marR="99060">
              <a:lnSpc>
                <a:spcPct val="104600"/>
              </a:lnSpc>
              <a:spcBef>
                <a:spcPts val="434"/>
              </a:spcBef>
            </a:pPr>
            <a:r>
              <a:rPr sz="650" b="1" spc="15" dirty="0">
                <a:solidFill>
                  <a:srgbClr val="252525"/>
                </a:solidFill>
                <a:latin typeface="Verdana"/>
                <a:cs typeface="Verdana"/>
              </a:rPr>
              <a:t>Á</a:t>
            </a:r>
            <a:r>
              <a:rPr sz="650" b="1" spc="-30" dirty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650" b="1" spc="-10" dirty="0">
                <a:solidFill>
                  <a:srgbClr val="252525"/>
                </a:solidFill>
                <a:latin typeface="Verdana"/>
                <a:cs typeface="Verdana"/>
              </a:rPr>
              <a:t>ea</a:t>
            </a:r>
            <a:r>
              <a:rPr sz="650" b="1" spc="-6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650" b="1" spc="5" dirty="0">
                <a:solidFill>
                  <a:srgbClr val="252525"/>
                </a:solidFill>
                <a:latin typeface="Verdana"/>
                <a:cs typeface="Verdana"/>
              </a:rPr>
              <a:t>d</a:t>
            </a:r>
            <a:r>
              <a:rPr sz="650" b="1" dirty="0">
                <a:solidFill>
                  <a:srgbClr val="252525"/>
                </a:solidFill>
                <a:latin typeface="Verdana"/>
                <a:cs typeface="Verdana"/>
              </a:rPr>
              <a:t>e  </a:t>
            </a:r>
            <a:r>
              <a:rPr sz="650" b="1" spc="-30" dirty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650" b="1" spc="-5" dirty="0">
                <a:solidFill>
                  <a:srgbClr val="252525"/>
                </a:solidFill>
                <a:latin typeface="Verdana"/>
                <a:cs typeface="Verdana"/>
              </a:rPr>
              <a:t>ei</a:t>
            </a:r>
            <a:r>
              <a:rPr sz="650" b="1" spc="-15" dirty="0">
                <a:solidFill>
                  <a:srgbClr val="252525"/>
                </a:solidFill>
                <a:latin typeface="Verdana"/>
                <a:cs typeface="Verdana"/>
              </a:rPr>
              <a:t>n</a:t>
            </a:r>
            <a:r>
              <a:rPr sz="650" b="1" spc="-30" dirty="0">
                <a:solidFill>
                  <a:srgbClr val="252525"/>
                </a:solidFill>
                <a:latin typeface="Verdana"/>
                <a:cs typeface="Verdana"/>
              </a:rPr>
              <a:t>s</a:t>
            </a:r>
            <a:r>
              <a:rPr sz="650" b="1" spc="-15" dirty="0">
                <a:solidFill>
                  <a:srgbClr val="252525"/>
                </a:solidFill>
                <a:latin typeface="Verdana"/>
                <a:cs typeface="Verdana"/>
              </a:rPr>
              <a:t>er</a:t>
            </a:r>
            <a:r>
              <a:rPr sz="650" b="1" spc="20" dirty="0">
                <a:solidFill>
                  <a:srgbClr val="252525"/>
                </a:solidFill>
                <a:latin typeface="Verdana"/>
                <a:cs typeface="Verdana"/>
              </a:rPr>
              <a:t>c</a:t>
            </a:r>
            <a:r>
              <a:rPr sz="650" b="1" spc="-35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650" b="1" spc="-5" dirty="0">
                <a:solidFill>
                  <a:srgbClr val="252525"/>
                </a:solidFill>
                <a:latin typeface="Verdana"/>
                <a:cs typeface="Verdana"/>
              </a:rPr>
              <a:t>ó</a:t>
            </a:r>
            <a:r>
              <a:rPr sz="650" b="1" spc="5" dirty="0">
                <a:solidFill>
                  <a:srgbClr val="252525"/>
                </a:solidFill>
                <a:latin typeface="Verdana"/>
                <a:cs typeface="Verdana"/>
              </a:rPr>
              <a:t>n  </a:t>
            </a:r>
            <a:r>
              <a:rPr sz="650" b="1" spc="-10" dirty="0">
                <a:solidFill>
                  <a:srgbClr val="252525"/>
                </a:solidFill>
                <a:latin typeface="Verdana"/>
                <a:cs typeface="Verdana"/>
              </a:rPr>
              <a:t>social</a:t>
            </a:r>
            <a:endParaRPr sz="65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04609" y="3077972"/>
            <a:ext cx="554355" cy="3130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25" dirty="0">
                <a:solidFill>
                  <a:srgbClr val="252525"/>
                </a:solidFill>
                <a:latin typeface="Verdana"/>
                <a:cs typeface="Verdana"/>
              </a:rPr>
              <a:t>Jueces</a:t>
            </a:r>
            <a:endParaRPr sz="700">
              <a:latin typeface="Verdana"/>
              <a:cs typeface="Verdana"/>
            </a:endParaRPr>
          </a:p>
          <a:p>
            <a:pPr marL="13970">
              <a:lnSpc>
                <a:spcPct val="100000"/>
              </a:lnSpc>
              <a:spcBef>
                <a:spcPts val="585"/>
              </a:spcBef>
            </a:pPr>
            <a:r>
              <a:rPr sz="700" b="1" spc="-15" dirty="0">
                <a:solidFill>
                  <a:srgbClr val="252525"/>
                </a:solidFill>
                <a:latin typeface="Verdana"/>
                <a:cs typeface="Verdana"/>
              </a:rPr>
              <a:t>De</a:t>
            </a:r>
            <a:r>
              <a:rPr sz="700" b="1" spc="-40" dirty="0">
                <a:solidFill>
                  <a:srgbClr val="252525"/>
                </a:solidFill>
                <a:latin typeface="Verdana"/>
                <a:cs typeface="Verdana"/>
              </a:rPr>
              <a:t>f</a:t>
            </a:r>
            <a:r>
              <a:rPr sz="700" b="1" spc="-25" dirty="0">
                <a:solidFill>
                  <a:srgbClr val="252525"/>
                </a:solidFill>
                <a:latin typeface="Verdana"/>
                <a:cs typeface="Verdana"/>
              </a:rPr>
              <a:t>en</a:t>
            </a:r>
            <a:r>
              <a:rPr sz="700" b="1" spc="-40" dirty="0">
                <a:solidFill>
                  <a:srgbClr val="252525"/>
                </a:solidFill>
                <a:latin typeface="Verdana"/>
                <a:cs typeface="Verdana"/>
              </a:rPr>
              <a:t>sores</a:t>
            </a:r>
            <a:endParaRPr sz="700">
              <a:latin typeface="Verdana"/>
              <a:cs typeface="Verdana"/>
            </a:endParaRPr>
          </a:p>
        </p:txBody>
      </p:sp>
      <p:pic>
        <p:nvPicPr>
          <p:cNvPr id="25" name="object 2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234" y="737835"/>
            <a:ext cx="1495192" cy="446147"/>
          </a:xfrm>
          <a:prstGeom prst="rect">
            <a:avLst/>
          </a:prstGeom>
        </p:spPr>
      </p:pic>
      <p:sp>
        <p:nvSpPr>
          <p:cNvPr id="26" name="object 26"/>
          <p:cNvSpPr/>
          <p:nvPr/>
        </p:nvSpPr>
        <p:spPr>
          <a:xfrm>
            <a:off x="1938527" y="1336548"/>
            <a:ext cx="1083945" cy="403860"/>
          </a:xfrm>
          <a:custGeom>
            <a:avLst/>
            <a:gdLst/>
            <a:ahLst/>
            <a:cxnLst/>
            <a:rect l="l" t="t" r="r" b="b"/>
            <a:pathLst>
              <a:path w="1083945" h="403860">
                <a:moveTo>
                  <a:pt x="1016254" y="0"/>
                </a:moveTo>
                <a:lnTo>
                  <a:pt x="67310" y="0"/>
                </a:lnTo>
                <a:lnTo>
                  <a:pt x="41094" y="5284"/>
                </a:lnTo>
                <a:lnTo>
                  <a:pt x="19700" y="19700"/>
                </a:lnTo>
                <a:lnTo>
                  <a:pt x="5284" y="41094"/>
                </a:lnTo>
                <a:lnTo>
                  <a:pt x="0" y="67310"/>
                </a:lnTo>
                <a:lnTo>
                  <a:pt x="0" y="336550"/>
                </a:lnTo>
                <a:lnTo>
                  <a:pt x="5284" y="362765"/>
                </a:lnTo>
                <a:lnTo>
                  <a:pt x="19700" y="384159"/>
                </a:lnTo>
                <a:lnTo>
                  <a:pt x="41094" y="398575"/>
                </a:lnTo>
                <a:lnTo>
                  <a:pt x="67310" y="403860"/>
                </a:lnTo>
                <a:lnTo>
                  <a:pt x="1016254" y="403860"/>
                </a:lnTo>
                <a:lnTo>
                  <a:pt x="1042469" y="398575"/>
                </a:lnTo>
                <a:lnTo>
                  <a:pt x="1063863" y="384159"/>
                </a:lnTo>
                <a:lnTo>
                  <a:pt x="1078279" y="362765"/>
                </a:lnTo>
                <a:lnTo>
                  <a:pt x="1083564" y="336550"/>
                </a:lnTo>
                <a:lnTo>
                  <a:pt x="1083564" y="67310"/>
                </a:lnTo>
                <a:lnTo>
                  <a:pt x="1078279" y="41094"/>
                </a:lnTo>
                <a:lnTo>
                  <a:pt x="1063863" y="19700"/>
                </a:lnTo>
                <a:lnTo>
                  <a:pt x="1042469" y="5284"/>
                </a:lnTo>
                <a:lnTo>
                  <a:pt x="1016254" y="0"/>
                </a:lnTo>
                <a:close/>
              </a:path>
            </a:pathLst>
          </a:custGeom>
          <a:solidFill>
            <a:srgbClr val="B38E5D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44623" y="208788"/>
            <a:ext cx="1065530" cy="455930"/>
          </a:xfrm>
          <a:custGeom>
            <a:avLst/>
            <a:gdLst/>
            <a:ahLst/>
            <a:cxnLst/>
            <a:rect l="l" t="t" r="r" b="b"/>
            <a:pathLst>
              <a:path w="1065530" h="455930">
                <a:moveTo>
                  <a:pt x="989330" y="0"/>
                </a:moveTo>
                <a:lnTo>
                  <a:pt x="75945" y="0"/>
                </a:lnTo>
                <a:lnTo>
                  <a:pt x="46398" y="5972"/>
                </a:lnTo>
                <a:lnTo>
                  <a:pt x="22256" y="22256"/>
                </a:lnTo>
                <a:lnTo>
                  <a:pt x="5972" y="46398"/>
                </a:lnTo>
                <a:lnTo>
                  <a:pt x="0" y="75946"/>
                </a:lnTo>
                <a:lnTo>
                  <a:pt x="0" y="379730"/>
                </a:lnTo>
                <a:lnTo>
                  <a:pt x="5972" y="409277"/>
                </a:lnTo>
                <a:lnTo>
                  <a:pt x="22256" y="433419"/>
                </a:lnTo>
                <a:lnTo>
                  <a:pt x="46398" y="449703"/>
                </a:lnTo>
                <a:lnTo>
                  <a:pt x="75945" y="455675"/>
                </a:lnTo>
                <a:lnTo>
                  <a:pt x="989330" y="455675"/>
                </a:lnTo>
                <a:lnTo>
                  <a:pt x="1018877" y="449703"/>
                </a:lnTo>
                <a:lnTo>
                  <a:pt x="1043019" y="433419"/>
                </a:lnTo>
                <a:lnTo>
                  <a:pt x="1059303" y="409277"/>
                </a:lnTo>
                <a:lnTo>
                  <a:pt x="1065276" y="379730"/>
                </a:lnTo>
                <a:lnTo>
                  <a:pt x="1065276" y="75946"/>
                </a:lnTo>
                <a:lnTo>
                  <a:pt x="1059303" y="46398"/>
                </a:lnTo>
                <a:lnTo>
                  <a:pt x="1043019" y="22256"/>
                </a:lnTo>
                <a:lnTo>
                  <a:pt x="1018877" y="5972"/>
                </a:lnTo>
                <a:lnTo>
                  <a:pt x="989330" y="0"/>
                </a:lnTo>
                <a:close/>
              </a:path>
            </a:pathLst>
          </a:custGeom>
          <a:solidFill>
            <a:srgbClr val="B38E5D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202560" y="256159"/>
            <a:ext cx="54991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050" b="1" spc="-10" dirty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1050" b="1" spc="-30" dirty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1050" b="1" spc="-55" dirty="0">
                <a:solidFill>
                  <a:srgbClr val="252525"/>
                </a:solidFill>
                <a:latin typeface="Verdana"/>
                <a:cs typeface="Verdana"/>
              </a:rPr>
              <a:t>lí</a:t>
            </a:r>
            <a:r>
              <a:rPr sz="1050" b="1" spc="-25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1050" b="1" spc="-55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1050" b="1" spc="-20" dirty="0">
                <a:solidFill>
                  <a:srgbClr val="252525"/>
                </a:solidFill>
                <a:latin typeface="Verdana"/>
                <a:cs typeface="Verdana"/>
              </a:rPr>
              <a:t>ca  </a:t>
            </a:r>
            <a:r>
              <a:rPr sz="1050" b="1" spc="-125" dirty="0">
                <a:solidFill>
                  <a:srgbClr val="252525"/>
                </a:solidFill>
                <a:latin typeface="Verdana"/>
                <a:cs typeface="Verdana"/>
              </a:rPr>
              <a:t>In</a:t>
            </a:r>
            <a:r>
              <a:rPr sz="1050" b="1" spc="-25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1050" b="1" spc="-35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1050" b="1" spc="-65" dirty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1050" b="1" spc="-55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1050" b="1" spc="-30" dirty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1050" b="1" spc="-70" dirty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endParaRPr sz="1050">
              <a:latin typeface="Verdana"/>
              <a:cs typeface="Verdana"/>
            </a:endParaRPr>
          </a:p>
        </p:txBody>
      </p:sp>
      <p:pic>
        <p:nvPicPr>
          <p:cNvPr id="29" name="object 2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70886" y="334028"/>
            <a:ext cx="1577287" cy="279870"/>
          </a:xfrm>
          <a:prstGeom prst="rect">
            <a:avLst/>
          </a:prstGeom>
        </p:spPr>
      </p:pic>
      <p:grpSp>
        <p:nvGrpSpPr>
          <p:cNvPr id="30" name="object 30"/>
          <p:cNvGrpSpPr/>
          <p:nvPr/>
        </p:nvGrpSpPr>
        <p:grpSpPr>
          <a:xfrm>
            <a:off x="4730496" y="176784"/>
            <a:ext cx="2720340" cy="1419225"/>
            <a:chOff x="4730496" y="176784"/>
            <a:chExt cx="2720340" cy="1419225"/>
          </a:xfrm>
        </p:grpSpPr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30496" y="176784"/>
              <a:ext cx="1219200" cy="227075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79310" y="1341313"/>
              <a:ext cx="1371452" cy="254120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6224016" y="220980"/>
              <a:ext cx="1130935" cy="443865"/>
            </a:xfrm>
            <a:custGeom>
              <a:avLst/>
              <a:gdLst/>
              <a:ahLst/>
              <a:cxnLst/>
              <a:rect l="l" t="t" r="r" b="b"/>
              <a:pathLst>
                <a:path w="1130934" h="443865">
                  <a:moveTo>
                    <a:pt x="1056893" y="0"/>
                  </a:moveTo>
                  <a:lnTo>
                    <a:pt x="73913" y="0"/>
                  </a:lnTo>
                  <a:lnTo>
                    <a:pt x="45166" y="5816"/>
                  </a:lnTo>
                  <a:lnTo>
                    <a:pt x="21669" y="21669"/>
                  </a:lnTo>
                  <a:lnTo>
                    <a:pt x="5816" y="45166"/>
                  </a:lnTo>
                  <a:lnTo>
                    <a:pt x="0" y="73913"/>
                  </a:lnTo>
                  <a:lnTo>
                    <a:pt x="0" y="369569"/>
                  </a:lnTo>
                  <a:lnTo>
                    <a:pt x="5816" y="398317"/>
                  </a:lnTo>
                  <a:lnTo>
                    <a:pt x="21669" y="421814"/>
                  </a:lnTo>
                  <a:lnTo>
                    <a:pt x="45166" y="437667"/>
                  </a:lnTo>
                  <a:lnTo>
                    <a:pt x="73913" y="443483"/>
                  </a:lnTo>
                  <a:lnTo>
                    <a:pt x="1056893" y="443483"/>
                  </a:lnTo>
                  <a:lnTo>
                    <a:pt x="1085641" y="437667"/>
                  </a:lnTo>
                  <a:lnTo>
                    <a:pt x="1109138" y="421814"/>
                  </a:lnTo>
                  <a:lnTo>
                    <a:pt x="1124991" y="398317"/>
                  </a:lnTo>
                  <a:lnTo>
                    <a:pt x="1130808" y="369569"/>
                  </a:lnTo>
                  <a:lnTo>
                    <a:pt x="1130808" y="73913"/>
                  </a:lnTo>
                  <a:lnTo>
                    <a:pt x="1124991" y="45166"/>
                  </a:lnTo>
                  <a:lnTo>
                    <a:pt x="1109138" y="21669"/>
                  </a:lnTo>
                  <a:lnTo>
                    <a:pt x="1085641" y="5816"/>
                  </a:lnTo>
                  <a:lnTo>
                    <a:pt x="1056893" y="0"/>
                  </a:lnTo>
                  <a:close/>
                </a:path>
              </a:pathLst>
            </a:custGeom>
            <a:solidFill>
              <a:srgbClr val="285C4D">
                <a:alpha val="5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4" name="object 3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754879" y="502920"/>
            <a:ext cx="868679" cy="230124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768610" y="836721"/>
            <a:ext cx="943312" cy="271090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534911" y="778764"/>
            <a:ext cx="446531" cy="446532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6436867" y="270129"/>
            <a:ext cx="70739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9060" marR="5080" indent="-86995">
              <a:lnSpc>
                <a:spcPct val="100000"/>
              </a:lnSpc>
              <a:spcBef>
                <a:spcPts val="95"/>
              </a:spcBef>
            </a:pPr>
            <a:r>
              <a:rPr sz="1000" b="1" spc="-15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1000" b="1" spc="-45" dirty="0">
                <a:solidFill>
                  <a:srgbClr val="252525"/>
                </a:solidFill>
                <a:latin typeface="Verdana"/>
                <a:cs typeface="Verdana"/>
              </a:rPr>
              <a:t>sist</a:t>
            </a:r>
            <a:r>
              <a:rPr sz="1000" b="1" spc="-70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1000" b="1" spc="-30" dirty="0">
                <a:solidFill>
                  <a:srgbClr val="252525"/>
                </a:solidFill>
                <a:latin typeface="Verdana"/>
                <a:cs typeface="Verdana"/>
              </a:rPr>
              <a:t>ncia  </a:t>
            </a:r>
            <a:r>
              <a:rPr sz="1000" b="1" spc="-35" dirty="0">
                <a:solidFill>
                  <a:srgbClr val="252525"/>
                </a:solidFill>
                <a:latin typeface="Verdana"/>
                <a:cs typeface="Verdana"/>
              </a:rPr>
              <a:t>Técnica</a:t>
            </a:r>
            <a:endParaRPr sz="1000">
              <a:latin typeface="Verdana"/>
              <a:cs typeface="Verdana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567433" y="132778"/>
            <a:ext cx="288925" cy="1715770"/>
            <a:chOff x="1567433" y="132778"/>
            <a:chExt cx="288925" cy="1715770"/>
          </a:xfrm>
        </p:grpSpPr>
        <p:sp>
          <p:nvSpPr>
            <p:cNvPr id="39" name="object 39"/>
            <p:cNvSpPr/>
            <p:nvPr/>
          </p:nvSpPr>
          <p:spPr>
            <a:xfrm>
              <a:off x="1747265" y="147066"/>
              <a:ext cx="94615" cy="1687195"/>
            </a:xfrm>
            <a:custGeom>
              <a:avLst/>
              <a:gdLst/>
              <a:ahLst/>
              <a:cxnLst/>
              <a:rect l="l" t="t" r="r" b="b"/>
              <a:pathLst>
                <a:path w="94614" h="1687195">
                  <a:moveTo>
                    <a:pt x="94487" y="1687067"/>
                  </a:moveTo>
                  <a:lnTo>
                    <a:pt x="57703" y="1686444"/>
                  </a:lnTo>
                  <a:lnTo>
                    <a:pt x="27670" y="1684750"/>
                  </a:lnTo>
                  <a:lnTo>
                    <a:pt x="7423" y="1682245"/>
                  </a:lnTo>
                  <a:lnTo>
                    <a:pt x="0" y="1679193"/>
                  </a:lnTo>
                  <a:lnTo>
                    <a:pt x="0" y="7873"/>
                  </a:lnTo>
                  <a:lnTo>
                    <a:pt x="7423" y="4822"/>
                  </a:lnTo>
                  <a:lnTo>
                    <a:pt x="27670" y="2317"/>
                  </a:lnTo>
                  <a:lnTo>
                    <a:pt x="57703" y="623"/>
                  </a:lnTo>
                  <a:lnTo>
                    <a:pt x="94487" y="0"/>
                  </a:lnTo>
                </a:path>
              </a:pathLst>
            </a:custGeom>
            <a:ln w="28575">
              <a:solidFill>
                <a:srgbClr val="9D23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567433" y="942594"/>
              <a:ext cx="165735" cy="0"/>
            </a:xfrm>
            <a:custGeom>
              <a:avLst/>
              <a:gdLst/>
              <a:ahLst/>
              <a:cxnLst/>
              <a:rect l="l" t="t" r="r" b="b"/>
              <a:pathLst>
                <a:path w="165735">
                  <a:moveTo>
                    <a:pt x="165353" y="0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9D23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1" name="object 4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163823" y="1371600"/>
            <a:ext cx="807720" cy="368808"/>
          </a:xfrm>
          <a:prstGeom prst="rect">
            <a:avLst/>
          </a:prstGeom>
        </p:spPr>
      </p:pic>
      <p:grpSp>
        <p:nvGrpSpPr>
          <p:cNvPr id="42" name="object 42"/>
          <p:cNvGrpSpPr/>
          <p:nvPr/>
        </p:nvGrpSpPr>
        <p:grpSpPr>
          <a:xfrm>
            <a:off x="5928550" y="132778"/>
            <a:ext cx="294005" cy="1715770"/>
            <a:chOff x="5928550" y="132778"/>
            <a:chExt cx="294005" cy="1715770"/>
          </a:xfrm>
        </p:grpSpPr>
        <p:sp>
          <p:nvSpPr>
            <p:cNvPr id="43" name="object 43"/>
            <p:cNvSpPr/>
            <p:nvPr/>
          </p:nvSpPr>
          <p:spPr>
            <a:xfrm>
              <a:off x="5942838" y="147066"/>
              <a:ext cx="102235" cy="1687195"/>
            </a:xfrm>
            <a:custGeom>
              <a:avLst/>
              <a:gdLst/>
              <a:ahLst/>
              <a:cxnLst/>
              <a:rect l="l" t="t" r="r" b="b"/>
              <a:pathLst>
                <a:path w="102235" h="1687195">
                  <a:moveTo>
                    <a:pt x="0" y="1687067"/>
                  </a:moveTo>
                  <a:lnTo>
                    <a:pt x="39743" y="1686399"/>
                  </a:lnTo>
                  <a:lnTo>
                    <a:pt x="72199" y="1684575"/>
                  </a:lnTo>
                  <a:lnTo>
                    <a:pt x="94083" y="1681870"/>
                  </a:lnTo>
                  <a:lnTo>
                    <a:pt x="102108" y="1678558"/>
                  </a:lnTo>
                  <a:lnTo>
                    <a:pt x="102108" y="8508"/>
                  </a:lnTo>
                  <a:lnTo>
                    <a:pt x="94083" y="5197"/>
                  </a:lnTo>
                  <a:lnTo>
                    <a:pt x="72199" y="2492"/>
                  </a:lnTo>
                  <a:lnTo>
                    <a:pt x="39743" y="668"/>
                  </a:lnTo>
                  <a:lnTo>
                    <a:pt x="0" y="0"/>
                  </a:lnTo>
                </a:path>
              </a:pathLst>
            </a:custGeom>
            <a:ln w="28575">
              <a:solidFill>
                <a:srgbClr val="92AC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057138" y="444246"/>
              <a:ext cx="165735" cy="0"/>
            </a:xfrm>
            <a:custGeom>
              <a:avLst/>
              <a:gdLst/>
              <a:ahLst/>
              <a:cxnLst/>
              <a:rect l="l" t="t" r="r" b="b"/>
              <a:pathLst>
                <a:path w="165735">
                  <a:moveTo>
                    <a:pt x="165353" y="0"/>
                  </a:moveTo>
                  <a:lnTo>
                    <a:pt x="0" y="0"/>
                  </a:lnTo>
                </a:path>
              </a:pathLst>
            </a:custGeom>
            <a:ln w="28575">
              <a:solidFill>
                <a:srgbClr val="92ACA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1983485" y="1358900"/>
            <a:ext cx="3596004" cy="883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9710" marR="2812415" indent="15240">
              <a:lnSpc>
                <a:spcPct val="100000"/>
              </a:lnSpc>
              <a:spcBef>
                <a:spcPts val="105"/>
              </a:spcBef>
            </a:pPr>
            <a:r>
              <a:rPr sz="1050" b="1" spc="-35" dirty="0">
                <a:solidFill>
                  <a:srgbClr val="252525"/>
                </a:solidFill>
                <a:latin typeface="Verdana"/>
                <a:cs typeface="Verdana"/>
              </a:rPr>
              <a:t>Política </a:t>
            </a:r>
            <a:r>
              <a:rPr sz="1050" b="1" spc="-34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1050" b="1" spc="-45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1050" b="1" spc="-55" dirty="0">
                <a:solidFill>
                  <a:srgbClr val="252525"/>
                </a:solidFill>
                <a:latin typeface="Verdana"/>
                <a:cs typeface="Verdana"/>
              </a:rPr>
              <a:t>x</a:t>
            </a:r>
            <a:r>
              <a:rPr sz="1050" b="1" spc="-25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1050" b="1" spc="-35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1050" b="1" spc="-65" dirty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1050" b="1" spc="-55" dirty="0">
                <a:solidFill>
                  <a:srgbClr val="252525"/>
                </a:solidFill>
                <a:latin typeface="Verdana"/>
                <a:cs typeface="Verdana"/>
              </a:rPr>
              <a:t>i</a:t>
            </a:r>
            <a:r>
              <a:rPr sz="1050" b="1" spc="-30" dirty="0">
                <a:solidFill>
                  <a:srgbClr val="252525"/>
                </a:solidFill>
                <a:latin typeface="Verdana"/>
                <a:cs typeface="Verdana"/>
              </a:rPr>
              <a:t>o</a:t>
            </a:r>
            <a:r>
              <a:rPr sz="1050" b="1" spc="-70" dirty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endParaRPr sz="105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3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45" dirty="0">
                <a:solidFill>
                  <a:srgbClr val="252525"/>
                </a:solidFill>
                <a:latin typeface="Verdana"/>
                <a:cs typeface="Verdana"/>
              </a:rPr>
              <a:t>Esta</a:t>
            </a:r>
            <a:r>
              <a:rPr sz="1200" b="1" spc="-25" dirty="0">
                <a:solidFill>
                  <a:srgbClr val="252525"/>
                </a:solidFill>
                <a:latin typeface="Verdana"/>
                <a:cs typeface="Verdana"/>
              </a:rPr>
              <a:t>do</a:t>
            </a:r>
            <a:r>
              <a:rPr sz="1200" b="1" spc="-10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1200" b="1" spc="-25" dirty="0">
                <a:solidFill>
                  <a:srgbClr val="252525"/>
                </a:solidFill>
                <a:latin typeface="Verdana"/>
                <a:cs typeface="Verdana"/>
              </a:rPr>
              <a:t>d</a:t>
            </a:r>
            <a:r>
              <a:rPr sz="1200" b="1" spc="-30" dirty="0">
                <a:solidFill>
                  <a:srgbClr val="252525"/>
                </a:solidFill>
                <a:latin typeface="Verdana"/>
                <a:cs typeface="Verdana"/>
              </a:rPr>
              <a:t>e</a:t>
            </a:r>
            <a:r>
              <a:rPr sz="1200" b="1" spc="-50" dirty="0">
                <a:solidFill>
                  <a:srgbClr val="252525"/>
                </a:solidFill>
                <a:latin typeface="Verdana"/>
                <a:cs typeface="Verdana"/>
              </a:rPr>
              <a:t>l</a:t>
            </a:r>
            <a:r>
              <a:rPr sz="1200" b="1" spc="-6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1200" b="1" spc="-50" dirty="0">
                <a:solidFill>
                  <a:srgbClr val="252525"/>
                </a:solidFill>
                <a:latin typeface="Verdana"/>
                <a:cs typeface="Verdana"/>
              </a:rPr>
              <a:t>P</a:t>
            </a:r>
            <a:r>
              <a:rPr sz="1200" b="1" spc="-40" dirty="0">
                <a:solidFill>
                  <a:srgbClr val="252525"/>
                </a:solidFill>
                <a:latin typeface="Verdana"/>
                <a:cs typeface="Verdana"/>
              </a:rPr>
              <a:t>rogram</a:t>
            </a:r>
            <a:r>
              <a:rPr sz="1200" b="1" spc="-65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1200" b="1" spc="-10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1200" b="1" spc="-25" dirty="0">
                <a:solidFill>
                  <a:srgbClr val="252525"/>
                </a:solidFill>
                <a:latin typeface="Verdana"/>
                <a:cs typeface="Verdana"/>
              </a:rPr>
              <a:t>de</a:t>
            </a:r>
            <a:r>
              <a:rPr sz="1200" b="1" spc="-7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1200" b="1" spc="-40" dirty="0">
                <a:solidFill>
                  <a:srgbClr val="252525"/>
                </a:solidFill>
                <a:latin typeface="Verdana"/>
                <a:cs typeface="Verdana"/>
              </a:rPr>
              <a:t>Jus</a:t>
            </a:r>
            <a:r>
              <a:rPr sz="1200" b="1" spc="-25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1200" b="1" spc="-35" dirty="0">
                <a:solidFill>
                  <a:srgbClr val="252525"/>
                </a:solidFill>
                <a:latin typeface="Verdana"/>
                <a:cs typeface="Verdana"/>
              </a:rPr>
              <a:t>ici</a:t>
            </a:r>
            <a:r>
              <a:rPr sz="1200" b="1" spc="-65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1200" b="1" spc="-70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1200" b="1" spc="-75" dirty="0">
                <a:solidFill>
                  <a:srgbClr val="252525"/>
                </a:solidFill>
                <a:latin typeface="Verdana"/>
                <a:cs typeface="Verdana"/>
              </a:rPr>
              <a:t>Te</a:t>
            </a:r>
            <a:r>
              <a:rPr sz="1200" b="1" spc="-60" dirty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1200" b="1" spc="-65" dirty="0">
                <a:solidFill>
                  <a:srgbClr val="252525"/>
                </a:solidFill>
                <a:latin typeface="Verdana"/>
                <a:cs typeface="Verdana"/>
              </a:rPr>
              <a:t>a</a:t>
            </a:r>
            <a:r>
              <a:rPr sz="1200" b="1" spc="-30" dirty="0">
                <a:solidFill>
                  <a:srgbClr val="252525"/>
                </a:solidFill>
                <a:latin typeface="Verdana"/>
                <a:cs typeface="Verdana"/>
              </a:rPr>
              <a:t>péu</a:t>
            </a:r>
            <a:r>
              <a:rPr sz="1200" b="1" spc="-15" dirty="0">
                <a:solidFill>
                  <a:srgbClr val="252525"/>
                </a:solidFill>
                <a:latin typeface="Verdana"/>
                <a:cs typeface="Verdana"/>
              </a:rPr>
              <a:t>t</a:t>
            </a:r>
            <a:r>
              <a:rPr sz="1200" b="1" spc="-40" dirty="0">
                <a:solidFill>
                  <a:srgbClr val="252525"/>
                </a:solidFill>
                <a:latin typeface="Verdana"/>
                <a:cs typeface="Verdana"/>
              </a:rPr>
              <a:t>ica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5"/>
              </a:spcBef>
            </a:pPr>
            <a:fld id="{81D60167-4931-47E6-BA6A-407CBD079E47}" type="slidenum">
              <a:rPr spc="30" dirty="0"/>
              <a:t>3</a:t>
            </a:fld>
            <a:endParaRPr spc="3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Custom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Office Theme</vt:lpstr>
      <vt:lpstr>PowerPoint Presentation</vt:lpstr>
      <vt:lpstr>PROGRAMA DE JUSTICIA TERAPÉUTICA  CASO MÉXICO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Crescencio Jimenez</dc:creator>
  <cp:revision>16</cp:revision>
  <dcterms:created xsi:type="dcterms:W3CDTF">2021-11-17T20:34:07Z</dcterms:created>
  <dcterms:modified xsi:type="dcterms:W3CDTF">2021-11-17T23:52:19Z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2021-11-16T00:00:00Z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2021-11-17T00:00:00Z</vt:filetime>
  </property>
</Properties>
</file>